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9" r:id="rId3"/>
    <p:sldId id="273" r:id="rId4"/>
    <p:sldId id="276" r:id="rId5"/>
    <p:sldId id="277" r:id="rId6"/>
    <p:sldId id="274" r:id="rId7"/>
    <p:sldId id="275" r:id="rId8"/>
    <p:sldId id="279" r:id="rId9"/>
    <p:sldId id="278"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IAMS, Maud (DSS/SD4/4B)" initials="WM(" lastIdx="1" clrIdx="0">
    <p:extLst>
      <p:ext uri="{19B8F6BF-5375-455C-9EA6-DF929625EA0E}">
        <p15:presenceInfo xmlns:p15="http://schemas.microsoft.com/office/powerpoint/2012/main" userId="S-1-5-21-27022435-3177379373-3347635678-869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A532"/>
    <a:srgbClr val="E0E0E0"/>
    <a:srgbClr val="000091"/>
    <a:srgbClr val="758BC1"/>
    <a:srgbClr val="465F9D"/>
    <a:srgbClr val="8181FF"/>
    <a:srgbClr val="61D6FF"/>
    <a:srgbClr val="39A984"/>
    <a:srgbClr val="4F55C5"/>
    <a:srgbClr val="CE61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8" autoAdjust="0"/>
    <p:restoredTop sz="94660"/>
  </p:normalViewPr>
  <p:slideViewPr>
    <p:cSldViewPr snapToGrid="0">
      <p:cViewPr varScale="1">
        <p:scale>
          <a:sx n="95" d="100"/>
          <a:sy n="95" d="100"/>
        </p:scale>
        <p:origin x="104" y="212"/>
      </p:cViewPr>
      <p:guideLst/>
    </p:cSldViewPr>
  </p:slideViewPr>
  <p:notesTextViewPr>
    <p:cViewPr>
      <p:scale>
        <a:sx n="3" d="2"/>
        <a:sy n="3" d="2"/>
      </p:scale>
      <p:origin x="0" y="0"/>
    </p:cViewPr>
  </p:notesTextViewPr>
  <p:notesViewPr>
    <p:cSldViewPr snapToGrid="0">
      <p:cViewPr varScale="1">
        <p:scale>
          <a:sx n="88" d="100"/>
          <a:sy n="88" d="100"/>
        </p:scale>
        <p:origin x="310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132FB1-8032-4CBA-ABB6-B69E0E6525A7}" type="doc">
      <dgm:prSet loTypeId="urn:microsoft.com/office/officeart/2005/8/layout/chevron1" loCatId="process" qsTypeId="urn:microsoft.com/office/officeart/2005/8/quickstyle/simple1" qsCatId="simple" csTypeId="urn:microsoft.com/office/officeart/2005/8/colors/colorful5" csCatId="colorful" phldr="1"/>
      <dgm:spPr/>
    </dgm:pt>
    <dgm:pt modelId="{D49C1991-666F-42DD-A6E9-90AEA3CA293A}">
      <dgm:prSet phldrT="[Texte]"/>
      <dgm:spPr/>
      <dgm:t>
        <a:bodyPr/>
        <a:lstStyle/>
        <a:p>
          <a:r>
            <a:rPr lang="fr-FR" dirty="0"/>
            <a:t>Commission 1</a:t>
          </a:r>
        </a:p>
      </dgm:t>
    </dgm:pt>
    <dgm:pt modelId="{66D83236-4E77-4EE4-BAD2-AC33B0131B86}" type="parTrans" cxnId="{3A53239D-40CA-4E6F-9A60-EFB0FE88915B}">
      <dgm:prSet/>
      <dgm:spPr/>
      <dgm:t>
        <a:bodyPr/>
        <a:lstStyle/>
        <a:p>
          <a:endParaRPr lang="fr-FR"/>
        </a:p>
      </dgm:t>
    </dgm:pt>
    <dgm:pt modelId="{B3EC9A01-BDF2-4068-BCDC-DCF447FAAFA5}" type="sibTrans" cxnId="{3A53239D-40CA-4E6F-9A60-EFB0FE88915B}">
      <dgm:prSet/>
      <dgm:spPr/>
      <dgm:t>
        <a:bodyPr/>
        <a:lstStyle/>
        <a:p>
          <a:endParaRPr lang="fr-FR"/>
        </a:p>
      </dgm:t>
    </dgm:pt>
    <dgm:pt modelId="{9220E2C0-5D1F-46FE-8BC0-EA5FE330E6C3}">
      <dgm:prSet phldrT="[Texte]"/>
      <dgm:spPr/>
      <dgm:t>
        <a:bodyPr/>
        <a:lstStyle/>
        <a:p>
          <a:r>
            <a:rPr lang="fr-FR" dirty="0"/>
            <a:t>Commission 2</a:t>
          </a:r>
        </a:p>
      </dgm:t>
    </dgm:pt>
    <dgm:pt modelId="{EEBEB165-8D0D-40A8-9E2B-1F69D4CDACD0}" type="parTrans" cxnId="{C4567825-6964-4061-8725-A896E585FAC5}">
      <dgm:prSet/>
      <dgm:spPr/>
      <dgm:t>
        <a:bodyPr/>
        <a:lstStyle/>
        <a:p>
          <a:endParaRPr lang="fr-FR"/>
        </a:p>
      </dgm:t>
    </dgm:pt>
    <dgm:pt modelId="{42811B61-37ED-4B86-98AB-61CB70BB08A2}" type="sibTrans" cxnId="{C4567825-6964-4061-8725-A896E585FAC5}">
      <dgm:prSet/>
      <dgm:spPr/>
      <dgm:t>
        <a:bodyPr/>
        <a:lstStyle/>
        <a:p>
          <a:endParaRPr lang="fr-FR"/>
        </a:p>
      </dgm:t>
    </dgm:pt>
    <dgm:pt modelId="{B48E1C71-7D22-4166-917A-02058C700CB7}">
      <dgm:prSet phldrT="[Texte]"/>
      <dgm:spPr/>
      <dgm:t>
        <a:bodyPr/>
        <a:lstStyle/>
        <a:p>
          <a:r>
            <a:rPr lang="fr-FR" dirty="0"/>
            <a:t>Commission 3</a:t>
          </a:r>
        </a:p>
      </dgm:t>
    </dgm:pt>
    <dgm:pt modelId="{BC04AB02-BFAD-4D19-A36C-358EF32B464F}" type="parTrans" cxnId="{A7610B9F-D1FB-473C-92AC-28F6F6465538}">
      <dgm:prSet/>
      <dgm:spPr/>
      <dgm:t>
        <a:bodyPr/>
        <a:lstStyle/>
        <a:p>
          <a:endParaRPr lang="fr-FR"/>
        </a:p>
      </dgm:t>
    </dgm:pt>
    <dgm:pt modelId="{0C065F7C-C8E6-4755-BD95-7241F3CDBFD7}" type="sibTrans" cxnId="{A7610B9F-D1FB-473C-92AC-28F6F6465538}">
      <dgm:prSet/>
      <dgm:spPr/>
      <dgm:t>
        <a:bodyPr/>
        <a:lstStyle/>
        <a:p>
          <a:endParaRPr lang="fr-FR"/>
        </a:p>
      </dgm:t>
    </dgm:pt>
    <dgm:pt modelId="{505D8F1E-D0FA-453E-9E50-D709C7B1AB74}" type="pres">
      <dgm:prSet presAssocID="{41132FB1-8032-4CBA-ABB6-B69E0E6525A7}" presName="Name0" presStyleCnt="0">
        <dgm:presLayoutVars>
          <dgm:dir/>
          <dgm:animLvl val="lvl"/>
          <dgm:resizeHandles val="exact"/>
        </dgm:presLayoutVars>
      </dgm:prSet>
      <dgm:spPr/>
    </dgm:pt>
    <dgm:pt modelId="{7D16BBC2-88E2-4663-963A-ABDD2BB200B2}" type="pres">
      <dgm:prSet presAssocID="{D49C1991-666F-42DD-A6E9-90AEA3CA293A}" presName="parTxOnly" presStyleLbl="node1" presStyleIdx="0" presStyleCnt="3">
        <dgm:presLayoutVars>
          <dgm:chMax val="0"/>
          <dgm:chPref val="0"/>
          <dgm:bulletEnabled val="1"/>
        </dgm:presLayoutVars>
      </dgm:prSet>
      <dgm:spPr/>
    </dgm:pt>
    <dgm:pt modelId="{EA7C779E-79CB-4E03-88A4-80D7D973504D}" type="pres">
      <dgm:prSet presAssocID="{B3EC9A01-BDF2-4068-BCDC-DCF447FAAFA5}" presName="parTxOnlySpace" presStyleCnt="0"/>
      <dgm:spPr/>
    </dgm:pt>
    <dgm:pt modelId="{DEA949DA-EC34-4D43-A8E6-D8D2FC84D9C5}" type="pres">
      <dgm:prSet presAssocID="{9220E2C0-5D1F-46FE-8BC0-EA5FE330E6C3}" presName="parTxOnly" presStyleLbl="node1" presStyleIdx="1" presStyleCnt="3">
        <dgm:presLayoutVars>
          <dgm:chMax val="0"/>
          <dgm:chPref val="0"/>
          <dgm:bulletEnabled val="1"/>
        </dgm:presLayoutVars>
      </dgm:prSet>
      <dgm:spPr/>
    </dgm:pt>
    <dgm:pt modelId="{40E6413A-A924-4065-A0ED-2AE31431DFE0}" type="pres">
      <dgm:prSet presAssocID="{42811B61-37ED-4B86-98AB-61CB70BB08A2}" presName="parTxOnlySpace" presStyleCnt="0"/>
      <dgm:spPr/>
    </dgm:pt>
    <dgm:pt modelId="{C30A63BB-92E3-4A27-B648-C89C632C65D5}" type="pres">
      <dgm:prSet presAssocID="{B48E1C71-7D22-4166-917A-02058C700CB7}" presName="parTxOnly" presStyleLbl="node1" presStyleIdx="2" presStyleCnt="3">
        <dgm:presLayoutVars>
          <dgm:chMax val="0"/>
          <dgm:chPref val="0"/>
          <dgm:bulletEnabled val="1"/>
        </dgm:presLayoutVars>
      </dgm:prSet>
      <dgm:spPr/>
    </dgm:pt>
  </dgm:ptLst>
  <dgm:cxnLst>
    <dgm:cxn modelId="{C4567825-6964-4061-8725-A896E585FAC5}" srcId="{41132FB1-8032-4CBA-ABB6-B69E0E6525A7}" destId="{9220E2C0-5D1F-46FE-8BC0-EA5FE330E6C3}" srcOrd="1" destOrd="0" parTransId="{EEBEB165-8D0D-40A8-9E2B-1F69D4CDACD0}" sibTransId="{42811B61-37ED-4B86-98AB-61CB70BB08A2}"/>
    <dgm:cxn modelId="{1110AC2D-805B-41CB-9492-EF5F568AEA96}" type="presOf" srcId="{D49C1991-666F-42DD-A6E9-90AEA3CA293A}" destId="{7D16BBC2-88E2-4663-963A-ABDD2BB200B2}" srcOrd="0" destOrd="0" presId="urn:microsoft.com/office/officeart/2005/8/layout/chevron1"/>
    <dgm:cxn modelId="{83A6D189-F3F2-4817-87FA-CA5264CF0F68}" type="presOf" srcId="{B48E1C71-7D22-4166-917A-02058C700CB7}" destId="{C30A63BB-92E3-4A27-B648-C89C632C65D5}" srcOrd="0" destOrd="0" presId="urn:microsoft.com/office/officeart/2005/8/layout/chevron1"/>
    <dgm:cxn modelId="{3A53239D-40CA-4E6F-9A60-EFB0FE88915B}" srcId="{41132FB1-8032-4CBA-ABB6-B69E0E6525A7}" destId="{D49C1991-666F-42DD-A6E9-90AEA3CA293A}" srcOrd="0" destOrd="0" parTransId="{66D83236-4E77-4EE4-BAD2-AC33B0131B86}" sibTransId="{B3EC9A01-BDF2-4068-BCDC-DCF447FAAFA5}"/>
    <dgm:cxn modelId="{A7610B9F-D1FB-473C-92AC-28F6F6465538}" srcId="{41132FB1-8032-4CBA-ABB6-B69E0E6525A7}" destId="{B48E1C71-7D22-4166-917A-02058C700CB7}" srcOrd="2" destOrd="0" parTransId="{BC04AB02-BFAD-4D19-A36C-358EF32B464F}" sibTransId="{0C065F7C-C8E6-4755-BD95-7241F3CDBFD7}"/>
    <dgm:cxn modelId="{352348F3-22CA-4B73-830E-C612602E3094}" type="presOf" srcId="{9220E2C0-5D1F-46FE-8BC0-EA5FE330E6C3}" destId="{DEA949DA-EC34-4D43-A8E6-D8D2FC84D9C5}" srcOrd="0" destOrd="0" presId="urn:microsoft.com/office/officeart/2005/8/layout/chevron1"/>
    <dgm:cxn modelId="{3BAD66F4-E3C4-4ACA-BF13-A412E272772D}" type="presOf" srcId="{41132FB1-8032-4CBA-ABB6-B69E0E6525A7}" destId="{505D8F1E-D0FA-453E-9E50-D709C7B1AB74}" srcOrd="0" destOrd="0" presId="urn:microsoft.com/office/officeart/2005/8/layout/chevron1"/>
    <dgm:cxn modelId="{4BF799E4-1159-4004-842D-2F9DE4B0B45A}" type="presParOf" srcId="{505D8F1E-D0FA-453E-9E50-D709C7B1AB74}" destId="{7D16BBC2-88E2-4663-963A-ABDD2BB200B2}" srcOrd="0" destOrd="0" presId="urn:microsoft.com/office/officeart/2005/8/layout/chevron1"/>
    <dgm:cxn modelId="{6E06D2CD-4812-4C25-B1EA-730AE154CD53}" type="presParOf" srcId="{505D8F1E-D0FA-453E-9E50-D709C7B1AB74}" destId="{EA7C779E-79CB-4E03-88A4-80D7D973504D}" srcOrd="1" destOrd="0" presId="urn:microsoft.com/office/officeart/2005/8/layout/chevron1"/>
    <dgm:cxn modelId="{18DE5126-7B1B-4372-8251-658870FC7934}" type="presParOf" srcId="{505D8F1E-D0FA-453E-9E50-D709C7B1AB74}" destId="{DEA949DA-EC34-4D43-A8E6-D8D2FC84D9C5}" srcOrd="2" destOrd="0" presId="urn:microsoft.com/office/officeart/2005/8/layout/chevron1"/>
    <dgm:cxn modelId="{CF6CF0E1-2688-4C44-A78F-24F626A95F8E}" type="presParOf" srcId="{505D8F1E-D0FA-453E-9E50-D709C7B1AB74}" destId="{40E6413A-A924-4065-A0ED-2AE31431DFE0}" srcOrd="3" destOrd="0" presId="urn:microsoft.com/office/officeart/2005/8/layout/chevron1"/>
    <dgm:cxn modelId="{3C02361A-C33B-475B-8902-9EF66170D0DD}" type="presParOf" srcId="{505D8F1E-D0FA-453E-9E50-D709C7B1AB74}" destId="{C30A63BB-92E3-4A27-B648-C89C632C65D5}"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296FC7-A7F6-4F7A-A1A9-12C01B42A77A}" type="doc">
      <dgm:prSet loTypeId="urn:microsoft.com/office/officeart/2009/3/layout/DescendingProcess" loCatId="process" qsTypeId="urn:microsoft.com/office/officeart/2005/8/quickstyle/simple1" qsCatId="simple" csTypeId="urn:microsoft.com/office/officeart/2005/8/colors/colorful4" csCatId="colorful" phldr="1"/>
      <dgm:spPr/>
      <dgm:t>
        <a:bodyPr/>
        <a:lstStyle/>
        <a:p>
          <a:endParaRPr lang="fr-FR"/>
        </a:p>
      </dgm:t>
    </dgm:pt>
    <dgm:pt modelId="{EACE2AC7-F90D-4F72-8116-B98AC3DADF9D}">
      <dgm:prSet phldrT="[Texte]" custT="1"/>
      <dgm:spPr/>
      <dgm:t>
        <a:bodyPr/>
        <a:lstStyle/>
        <a:p>
          <a:r>
            <a:rPr lang="fr-FR" sz="1600" i="1" dirty="0">
              <a:solidFill>
                <a:srgbClr val="002060"/>
              </a:solidFill>
            </a:rPr>
            <a:t>recevabilité </a:t>
          </a:r>
          <a:r>
            <a:rPr lang="fr-FR" sz="1100" i="1" dirty="0">
              <a:solidFill>
                <a:srgbClr val="002060"/>
              </a:solidFill>
            </a:rPr>
            <a:t>à la date de la commission</a:t>
          </a:r>
          <a:endParaRPr lang="fr-FR" sz="1300" i="1" dirty="0">
            <a:solidFill>
              <a:srgbClr val="002060"/>
            </a:solidFill>
          </a:endParaRPr>
        </a:p>
      </dgm:t>
    </dgm:pt>
    <dgm:pt modelId="{657E3D74-095D-4B78-B773-6B29BDA6129E}" type="parTrans" cxnId="{88210FDB-2CA1-438B-B72D-074879C286AB}">
      <dgm:prSet/>
      <dgm:spPr/>
      <dgm:t>
        <a:bodyPr/>
        <a:lstStyle/>
        <a:p>
          <a:endParaRPr lang="fr-FR"/>
        </a:p>
      </dgm:t>
    </dgm:pt>
    <dgm:pt modelId="{D94274B1-7019-4523-8E19-95FE4FE0091D}" type="sibTrans" cxnId="{88210FDB-2CA1-438B-B72D-074879C286AB}">
      <dgm:prSet/>
      <dgm:spPr/>
      <dgm:t>
        <a:bodyPr/>
        <a:lstStyle/>
        <a:p>
          <a:endParaRPr lang="fr-FR"/>
        </a:p>
      </dgm:t>
    </dgm:pt>
    <dgm:pt modelId="{975F132B-FDEE-466E-8EC0-D530C49C859F}">
      <dgm:prSet phldrT="[Texte]" custT="1"/>
      <dgm:spPr/>
      <dgm:t>
        <a:bodyPr/>
        <a:lstStyle/>
        <a:p>
          <a:r>
            <a:rPr lang="fr-FR" sz="1400" i="1" dirty="0">
              <a:solidFill>
                <a:srgbClr val="002060"/>
              </a:solidFill>
            </a:rPr>
            <a:t>réclamations éventuelles</a:t>
          </a:r>
        </a:p>
      </dgm:t>
    </dgm:pt>
    <dgm:pt modelId="{CA3832EB-190D-4B78-A212-27A7DCC0CF8A}" type="parTrans" cxnId="{633D4896-9A1D-46C1-9042-6F5F7BFEBB51}">
      <dgm:prSet/>
      <dgm:spPr/>
      <dgm:t>
        <a:bodyPr/>
        <a:lstStyle/>
        <a:p>
          <a:endParaRPr lang="fr-FR"/>
        </a:p>
      </dgm:t>
    </dgm:pt>
    <dgm:pt modelId="{54CA195C-9EB9-4006-8C66-1B789C699B8D}" type="sibTrans" cxnId="{633D4896-9A1D-46C1-9042-6F5F7BFEBB51}">
      <dgm:prSet/>
      <dgm:spPr/>
      <dgm:t>
        <a:bodyPr/>
        <a:lstStyle/>
        <a:p>
          <a:endParaRPr lang="fr-FR"/>
        </a:p>
      </dgm:t>
    </dgm:pt>
    <dgm:pt modelId="{386E81B8-C59F-40CE-BDE5-B1E111B9275F}">
      <dgm:prSet phldrT="[Texte]" custT="1"/>
      <dgm:spPr/>
      <dgm:t>
        <a:bodyPr/>
        <a:lstStyle/>
        <a:p>
          <a:r>
            <a:rPr lang="fr-FR" sz="1600" i="1" dirty="0">
              <a:solidFill>
                <a:srgbClr val="002060"/>
              </a:solidFill>
            </a:rPr>
            <a:t>évaluations</a:t>
          </a:r>
          <a:endParaRPr lang="fr-FR" sz="1300" i="1" dirty="0">
            <a:solidFill>
              <a:srgbClr val="002060"/>
            </a:solidFill>
          </a:endParaRPr>
        </a:p>
      </dgm:t>
    </dgm:pt>
    <dgm:pt modelId="{350E1EA9-96C8-4CC4-8823-6BCF627579A6}" type="parTrans" cxnId="{8A4107E6-4668-45CF-94BA-03C7191E677A}">
      <dgm:prSet/>
      <dgm:spPr/>
      <dgm:t>
        <a:bodyPr/>
        <a:lstStyle/>
        <a:p>
          <a:endParaRPr lang="fr-FR"/>
        </a:p>
      </dgm:t>
    </dgm:pt>
    <dgm:pt modelId="{2ABC5E0D-B1D9-4AEB-8CB6-90304F449B38}" type="sibTrans" cxnId="{8A4107E6-4668-45CF-94BA-03C7191E677A}">
      <dgm:prSet/>
      <dgm:spPr/>
      <dgm:t>
        <a:bodyPr/>
        <a:lstStyle/>
        <a:p>
          <a:endParaRPr lang="fr-FR"/>
        </a:p>
      </dgm:t>
    </dgm:pt>
    <dgm:pt modelId="{2A1031A8-F022-4534-B859-2FA3F62302D1}">
      <dgm:prSet phldrT="[Texte]" custT="1"/>
      <dgm:spPr/>
      <dgm:t>
        <a:bodyPr/>
        <a:lstStyle/>
        <a:p>
          <a:r>
            <a:rPr lang="fr-FR" sz="1600" i="1" dirty="0">
              <a:solidFill>
                <a:srgbClr val="002060"/>
              </a:solidFill>
            </a:rPr>
            <a:t>prépa Ucanss &amp; rapporteurs</a:t>
          </a:r>
        </a:p>
      </dgm:t>
    </dgm:pt>
    <dgm:pt modelId="{9CE32BCA-9F98-4398-B49E-4C805A9C3CCA}" type="parTrans" cxnId="{1E1833FB-9E78-4B28-BB40-D69DDFC59E59}">
      <dgm:prSet/>
      <dgm:spPr/>
      <dgm:t>
        <a:bodyPr/>
        <a:lstStyle/>
        <a:p>
          <a:endParaRPr lang="fr-FR"/>
        </a:p>
      </dgm:t>
    </dgm:pt>
    <dgm:pt modelId="{3409F34C-ABE8-4178-8345-B64942C6261E}" type="sibTrans" cxnId="{1E1833FB-9E78-4B28-BB40-D69DDFC59E59}">
      <dgm:prSet/>
      <dgm:spPr/>
      <dgm:t>
        <a:bodyPr/>
        <a:lstStyle/>
        <a:p>
          <a:endParaRPr lang="fr-FR"/>
        </a:p>
      </dgm:t>
    </dgm:pt>
    <dgm:pt modelId="{921EB575-B544-42CC-9304-7F79E71F1CA7}" type="pres">
      <dgm:prSet presAssocID="{12296FC7-A7F6-4F7A-A1A9-12C01B42A77A}" presName="Name0" presStyleCnt="0">
        <dgm:presLayoutVars>
          <dgm:chMax val="7"/>
          <dgm:chPref val="5"/>
        </dgm:presLayoutVars>
      </dgm:prSet>
      <dgm:spPr/>
    </dgm:pt>
    <dgm:pt modelId="{86072D73-1842-4B0E-A735-15E64ACD159F}" type="pres">
      <dgm:prSet presAssocID="{12296FC7-A7F6-4F7A-A1A9-12C01B42A77A}" presName="arrowNode" presStyleLbl="node1" presStyleIdx="0" presStyleCnt="1"/>
      <dgm:spPr/>
    </dgm:pt>
    <dgm:pt modelId="{656B6AEC-F0C0-4957-9B58-CCDBC31993D4}" type="pres">
      <dgm:prSet presAssocID="{EACE2AC7-F90D-4F72-8116-B98AC3DADF9D}" presName="txNode1" presStyleLbl="revTx" presStyleIdx="0" presStyleCnt="4">
        <dgm:presLayoutVars>
          <dgm:bulletEnabled val="1"/>
        </dgm:presLayoutVars>
      </dgm:prSet>
      <dgm:spPr/>
    </dgm:pt>
    <dgm:pt modelId="{EA57431B-D7A6-4535-B0AE-74107F121825}" type="pres">
      <dgm:prSet presAssocID="{975F132B-FDEE-466E-8EC0-D530C49C859F}" presName="txNode2" presStyleLbl="revTx" presStyleIdx="1" presStyleCnt="4">
        <dgm:presLayoutVars>
          <dgm:bulletEnabled val="1"/>
        </dgm:presLayoutVars>
      </dgm:prSet>
      <dgm:spPr/>
    </dgm:pt>
    <dgm:pt modelId="{A6B1574F-2BF6-4E05-ADCE-090F6E1012CC}" type="pres">
      <dgm:prSet presAssocID="{54CA195C-9EB9-4006-8C66-1B789C699B8D}" presName="dotNode2" presStyleCnt="0"/>
      <dgm:spPr/>
    </dgm:pt>
    <dgm:pt modelId="{973EDD91-0439-4D6C-90AF-9EA45ADB1E9C}" type="pres">
      <dgm:prSet presAssocID="{54CA195C-9EB9-4006-8C66-1B789C699B8D}" presName="dotRepeatNode" presStyleLbl="fgShp" presStyleIdx="0" presStyleCnt="2"/>
      <dgm:spPr/>
    </dgm:pt>
    <dgm:pt modelId="{D7976054-4002-4460-8BCF-51028C9F9675}" type="pres">
      <dgm:prSet presAssocID="{386E81B8-C59F-40CE-BDE5-B1E111B9275F}" presName="txNode3" presStyleLbl="revTx" presStyleIdx="2" presStyleCnt="4">
        <dgm:presLayoutVars>
          <dgm:bulletEnabled val="1"/>
        </dgm:presLayoutVars>
      </dgm:prSet>
      <dgm:spPr/>
    </dgm:pt>
    <dgm:pt modelId="{32769226-83E9-42CE-834E-88799CF06860}" type="pres">
      <dgm:prSet presAssocID="{2ABC5E0D-B1D9-4AEB-8CB6-90304F449B38}" presName="dotNode3" presStyleCnt="0"/>
      <dgm:spPr/>
    </dgm:pt>
    <dgm:pt modelId="{6F6B18CF-E3FD-4394-A999-EAC386BAA2F5}" type="pres">
      <dgm:prSet presAssocID="{2ABC5E0D-B1D9-4AEB-8CB6-90304F449B38}" presName="dotRepeatNode" presStyleLbl="fgShp" presStyleIdx="1" presStyleCnt="2"/>
      <dgm:spPr/>
    </dgm:pt>
    <dgm:pt modelId="{54C4065F-BB02-4AC1-A16B-32AF0499A61B}" type="pres">
      <dgm:prSet presAssocID="{2A1031A8-F022-4534-B859-2FA3F62302D1}" presName="txNode4" presStyleLbl="revTx" presStyleIdx="3" presStyleCnt="4">
        <dgm:presLayoutVars>
          <dgm:bulletEnabled val="1"/>
        </dgm:presLayoutVars>
      </dgm:prSet>
      <dgm:spPr/>
    </dgm:pt>
  </dgm:ptLst>
  <dgm:cxnLst>
    <dgm:cxn modelId="{89425A11-FAD1-4785-93E8-3307AA109762}" type="presOf" srcId="{2A1031A8-F022-4534-B859-2FA3F62302D1}" destId="{54C4065F-BB02-4AC1-A16B-32AF0499A61B}" srcOrd="0" destOrd="0" presId="urn:microsoft.com/office/officeart/2009/3/layout/DescendingProcess"/>
    <dgm:cxn modelId="{923E5247-BED6-431D-8F4C-54A4BCDB6AF9}" type="presOf" srcId="{54CA195C-9EB9-4006-8C66-1B789C699B8D}" destId="{973EDD91-0439-4D6C-90AF-9EA45ADB1E9C}" srcOrd="0" destOrd="0" presId="urn:microsoft.com/office/officeart/2009/3/layout/DescendingProcess"/>
    <dgm:cxn modelId="{992E1E54-3E21-4946-A4B7-D839A286ECAF}" type="presOf" srcId="{12296FC7-A7F6-4F7A-A1A9-12C01B42A77A}" destId="{921EB575-B544-42CC-9304-7F79E71F1CA7}" srcOrd="0" destOrd="0" presId="urn:microsoft.com/office/officeart/2009/3/layout/DescendingProcess"/>
    <dgm:cxn modelId="{633D4896-9A1D-46C1-9042-6F5F7BFEBB51}" srcId="{12296FC7-A7F6-4F7A-A1A9-12C01B42A77A}" destId="{975F132B-FDEE-466E-8EC0-D530C49C859F}" srcOrd="1" destOrd="0" parTransId="{CA3832EB-190D-4B78-A212-27A7DCC0CF8A}" sibTransId="{54CA195C-9EB9-4006-8C66-1B789C699B8D}"/>
    <dgm:cxn modelId="{C468D49B-DFAB-4FA7-92EC-2DC7ECB1F7CF}" type="presOf" srcId="{2ABC5E0D-B1D9-4AEB-8CB6-90304F449B38}" destId="{6F6B18CF-E3FD-4394-A999-EAC386BAA2F5}" srcOrd="0" destOrd="0" presId="urn:microsoft.com/office/officeart/2009/3/layout/DescendingProcess"/>
    <dgm:cxn modelId="{25E128BD-0294-4766-99CE-18E153F0F077}" type="presOf" srcId="{EACE2AC7-F90D-4F72-8116-B98AC3DADF9D}" destId="{656B6AEC-F0C0-4957-9B58-CCDBC31993D4}" srcOrd="0" destOrd="0" presId="urn:microsoft.com/office/officeart/2009/3/layout/DescendingProcess"/>
    <dgm:cxn modelId="{69A825D1-CB7E-45E1-9A5A-D3721707FD51}" type="presOf" srcId="{975F132B-FDEE-466E-8EC0-D530C49C859F}" destId="{EA57431B-D7A6-4535-B0AE-74107F121825}" srcOrd="0" destOrd="0" presId="urn:microsoft.com/office/officeart/2009/3/layout/DescendingProcess"/>
    <dgm:cxn modelId="{88210FDB-2CA1-438B-B72D-074879C286AB}" srcId="{12296FC7-A7F6-4F7A-A1A9-12C01B42A77A}" destId="{EACE2AC7-F90D-4F72-8116-B98AC3DADF9D}" srcOrd="0" destOrd="0" parTransId="{657E3D74-095D-4B78-B773-6B29BDA6129E}" sibTransId="{D94274B1-7019-4523-8E19-95FE4FE0091D}"/>
    <dgm:cxn modelId="{E79171E0-1CF2-4F17-B59B-F26E99014C52}" type="presOf" srcId="{386E81B8-C59F-40CE-BDE5-B1E111B9275F}" destId="{D7976054-4002-4460-8BCF-51028C9F9675}" srcOrd="0" destOrd="0" presId="urn:microsoft.com/office/officeart/2009/3/layout/DescendingProcess"/>
    <dgm:cxn modelId="{8A4107E6-4668-45CF-94BA-03C7191E677A}" srcId="{12296FC7-A7F6-4F7A-A1A9-12C01B42A77A}" destId="{386E81B8-C59F-40CE-BDE5-B1E111B9275F}" srcOrd="2" destOrd="0" parTransId="{350E1EA9-96C8-4CC4-8823-6BCF627579A6}" sibTransId="{2ABC5E0D-B1D9-4AEB-8CB6-90304F449B38}"/>
    <dgm:cxn modelId="{1E1833FB-9E78-4B28-BB40-D69DDFC59E59}" srcId="{12296FC7-A7F6-4F7A-A1A9-12C01B42A77A}" destId="{2A1031A8-F022-4534-B859-2FA3F62302D1}" srcOrd="3" destOrd="0" parTransId="{9CE32BCA-9F98-4398-B49E-4C805A9C3CCA}" sibTransId="{3409F34C-ABE8-4178-8345-B64942C6261E}"/>
    <dgm:cxn modelId="{DAF126EE-91FE-4391-9D41-1E7BF632CC99}" type="presParOf" srcId="{921EB575-B544-42CC-9304-7F79E71F1CA7}" destId="{86072D73-1842-4B0E-A735-15E64ACD159F}" srcOrd="0" destOrd="0" presId="urn:microsoft.com/office/officeart/2009/3/layout/DescendingProcess"/>
    <dgm:cxn modelId="{6674D75E-DD1D-45FF-85D6-F52973E8C75F}" type="presParOf" srcId="{921EB575-B544-42CC-9304-7F79E71F1CA7}" destId="{656B6AEC-F0C0-4957-9B58-CCDBC31993D4}" srcOrd="1" destOrd="0" presId="urn:microsoft.com/office/officeart/2009/3/layout/DescendingProcess"/>
    <dgm:cxn modelId="{BF8A6F49-FD78-4E97-B40A-B53A7A0370A9}" type="presParOf" srcId="{921EB575-B544-42CC-9304-7F79E71F1CA7}" destId="{EA57431B-D7A6-4535-B0AE-74107F121825}" srcOrd="2" destOrd="0" presId="urn:microsoft.com/office/officeart/2009/3/layout/DescendingProcess"/>
    <dgm:cxn modelId="{CA90A7A9-C310-454E-ADFB-89E66B90FB88}" type="presParOf" srcId="{921EB575-B544-42CC-9304-7F79E71F1CA7}" destId="{A6B1574F-2BF6-4E05-ADCE-090F6E1012CC}" srcOrd="3" destOrd="0" presId="urn:microsoft.com/office/officeart/2009/3/layout/DescendingProcess"/>
    <dgm:cxn modelId="{9C3DE121-51BF-4278-AC84-E9D42A0DB72E}" type="presParOf" srcId="{A6B1574F-2BF6-4E05-ADCE-090F6E1012CC}" destId="{973EDD91-0439-4D6C-90AF-9EA45ADB1E9C}" srcOrd="0" destOrd="0" presId="urn:microsoft.com/office/officeart/2009/3/layout/DescendingProcess"/>
    <dgm:cxn modelId="{84A242D7-7ECA-4A7C-BC50-9A3FDFFDF718}" type="presParOf" srcId="{921EB575-B544-42CC-9304-7F79E71F1CA7}" destId="{D7976054-4002-4460-8BCF-51028C9F9675}" srcOrd="4" destOrd="0" presId="urn:microsoft.com/office/officeart/2009/3/layout/DescendingProcess"/>
    <dgm:cxn modelId="{4593D955-2339-4EFC-9A48-D6F3FEFBDCA6}" type="presParOf" srcId="{921EB575-B544-42CC-9304-7F79E71F1CA7}" destId="{32769226-83E9-42CE-834E-88799CF06860}" srcOrd="5" destOrd="0" presId="urn:microsoft.com/office/officeart/2009/3/layout/DescendingProcess"/>
    <dgm:cxn modelId="{E664460F-6AA8-4DE7-860F-7E5B834A631C}" type="presParOf" srcId="{32769226-83E9-42CE-834E-88799CF06860}" destId="{6F6B18CF-E3FD-4394-A999-EAC386BAA2F5}" srcOrd="0" destOrd="0" presId="urn:microsoft.com/office/officeart/2009/3/layout/DescendingProcess"/>
    <dgm:cxn modelId="{0D22908A-1E86-458F-9867-621A1F2E7E05}" type="presParOf" srcId="{921EB575-B544-42CC-9304-7F79E71F1CA7}" destId="{54C4065F-BB02-4AC1-A16B-32AF0499A61B}" srcOrd="6" destOrd="0" presId="urn:microsoft.com/office/officeart/2009/3/layout/Descending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2296FC7-A7F6-4F7A-A1A9-12C01B42A77A}" type="doc">
      <dgm:prSet loTypeId="urn:microsoft.com/office/officeart/2009/3/layout/DescendingProcess" loCatId="process" qsTypeId="urn:microsoft.com/office/officeart/2005/8/quickstyle/simple1" qsCatId="simple" csTypeId="urn:microsoft.com/office/officeart/2005/8/colors/colorful4" csCatId="colorful" phldr="1"/>
      <dgm:spPr/>
      <dgm:t>
        <a:bodyPr/>
        <a:lstStyle/>
        <a:p>
          <a:endParaRPr lang="fr-FR"/>
        </a:p>
      </dgm:t>
    </dgm:pt>
    <dgm:pt modelId="{EACE2AC7-F90D-4F72-8116-B98AC3DADF9D}">
      <dgm:prSet phldrT="[Texte]" custT="1"/>
      <dgm:spPr/>
      <dgm:t>
        <a:bodyPr/>
        <a:lstStyle/>
        <a:p>
          <a:r>
            <a:rPr lang="fr-FR" sz="1600" i="1" dirty="0">
              <a:solidFill>
                <a:srgbClr val="002060"/>
              </a:solidFill>
            </a:rPr>
            <a:t>recevabilité</a:t>
          </a:r>
          <a:r>
            <a:rPr lang="fr-FR" sz="1200" i="1" dirty="0">
              <a:solidFill>
                <a:srgbClr val="002060"/>
              </a:solidFill>
            </a:rPr>
            <a:t> à la date de la commission</a:t>
          </a:r>
          <a:endParaRPr lang="fr-FR" sz="1100" i="1" dirty="0">
            <a:solidFill>
              <a:srgbClr val="002060"/>
            </a:solidFill>
          </a:endParaRPr>
        </a:p>
      </dgm:t>
    </dgm:pt>
    <dgm:pt modelId="{657E3D74-095D-4B78-B773-6B29BDA6129E}" type="parTrans" cxnId="{88210FDB-2CA1-438B-B72D-074879C286AB}">
      <dgm:prSet/>
      <dgm:spPr/>
      <dgm:t>
        <a:bodyPr/>
        <a:lstStyle/>
        <a:p>
          <a:endParaRPr lang="fr-FR"/>
        </a:p>
      </dgm:t>
    </dgm:pt>
    <dgm:pt modelId="{D94274B1-7019-4523-8E19-95FE4FE0091D}" type="sibTrans" cxnId="{88210FDB-2CA1-438B-B72D-074879C286AB}">
      <dgm:prSet/>
      <dgm:spPr/>
      <dgm:t>
        <a:bodyPr/>
        <a:lstStyle/>
        <a:p>
          <a:endParaRPr lang="fr-FR"/>
        </a:p>
      </dgm:t>
    </dgm:pt>
    <dgm:pt modelId="{975F132B-FDEE-466E-8EC0-D530C49C859F}">
      <dgm:prSet phldrT="[Texte]" custT="1"/>
      <dgm:spPr/>
      <dgm:t>
        <a:bodyPr/>
        <a:lstStyle/>
        <a:p>
          <a:r>
            <a:rPr lang="fr-FR" sz="1400" i="1" dirty="0">
              <a:solidFill>
                <a:srgbClr val="002060"/>
              </a:solidFill>
            </a:rPr>
            <a:t>réclamations éventuelles</a:t>
          </a:r>
        </a:p>
      </dgm:t>
    </dgm:pt>
    <dgm:pt modelId="{CA3832EB-190D-4B78-A212-27A7DCC0CF8A}" type="parTrans" cxnId="{633D4896-9A1D-46C1-9042-6F5F7BFEBB51}">
      <dgm:prSet/>
      <dgm:spPr/>
      <dgm:t>
        <a:bodyPr/>
        <a:lstStyle/>
        <a:p>
          <a:endParaRPr lang="fr-FR"/>
        </a:p>
      </dgm:t>
    </dgm:pt>
    <dgm:pt modelId="{54CA195C-9EB9-4006-8C66-1B789C699B8D}" type="sibTrans" cxnId="{633D4896-9A1D-46C1-9042-6F5F7BFEBB51}">
      <dgm:prSet/>
      <dgm:spPr/>
      <dgm:t>
        <a:bodyPr/>
        <a:lstStyle/>
        <a:p>
          <a:endParaRPr lang="fr-FR"/>
        </a:p>
      </dgm:t>
    </dgm:pt>
    <dgm:pt modelId="{386E81B8-C59F-40CE-BDE5-B1E111B9275F}">
      <dgm:prSet phldrT="[Texte]" custT="1"/>
      <dgm:spPr/>
      <dgm:t>
        <a:bodyPr/>
        <a:lstStyle/>
        <a:p>
          <a:r>
            <a:rPr lang="fr-FR" sz="1600" i="1" dirty="0">
              <a:solidFill>
                <a:srgbClr val="002060"/>
              </a:solidFill>
            </a:rPr>
            <a:t>évaluations</a:t>
          </a:r>
          <a:endParaRPr lang="fr-FR" sz="1300" i="1" dirty="0">
            <a:solidFill>
              <a:srgbClr val="002060"/>
            </a:solidFill>
          </a:endParaRPr>
        </a:p>
      </dgm:t>
    </dgm:pt>
    <dgm:pt modelId="{350E1EA9-96C8-4CC4-8823-6BCF627579A6}" type="parTrans" cxnId="{8A4107E6-4668-45CF-94BA-03C7191E677A}">
      <dgm:prSet/>
      <dgm:spPr/>
      <dgm:t>
        <a:bodyPr/>
        <a:lstStyle/>
        <a:p>
          <a:endParaRPr lang="fr-FR"/>
        </a:p>
      </dgm:t>
    </dgm:pt>
    <dgm:pt modelId="{2ABC5E0D-B1D9-4AEB-8CB6-90304F449B38}" type="sibTrans" cxnId="{8A4107E6-4668-45CF-94BA-03C7191E677A}">
      <dgm:prSet/>
      <dgm:spPr/>
      <dgm:t>
        <a:bodyPr/>
        <a:lstStyle/>
        <a:p>
          <a:endParaRPr lang="fr-FR"/>
        </a:p>
      </dgm:t>
    </dgm:pt>
    <dgm:pt modelId="{2A1031A8-F022-4534-B859-2FA3F62302D1}">
      <dgm:prSet phldrT="[Texte]" custT="1"/>
      <dgm:spPr/>
      <dgm:t>
        <a:bodyPr/>
        <a:lstStyle/>
        <a:p>
          <a:r>
            <a:rPr lang="fr-FR" sz="1600" i="1" dirty="0">
              <a:solidFill>
                <a:srgbClr val="002060"/>
              </a:solidFill>
            </a:rPr>
            <a:t>prépa Ucanss &amp; rapporteurs</a:t>
          </a:r>
        </a:p>
      </dgm:t>
    </dgm:pt>
    <dgm:pt modelId="{9CE32BCA-9F98-4398-B49E-4C805A9C3CCA}" type="parTrans" cxnId="{1E1833FB-9E78-4B28-BB40-D69DDFC59E59}">
      <dgm:prSet/>
      <dgm:spPr/>
      <dgm:t>
        <a:bodyPr/>
        <a:lstStyle/>
        <a:p>
          <a:endParaRPr lang="fr-FR"/>
        </a:p>
      </dgm:t>
    </dgm:pt>
    <dgm:pt modelId="{3409F34C-ABE8-4178-8345-B64942C6261E}" type="sibTrans" cxnId="{1E1833FB-9E78-4B28-BB40-D69DDFC59E59}">
      <dgm:prSet/>
      <dgm:spPr/>
      <dgm:t>
        <a:bodyPr/>
        <a:lstStyle/>
        <a:p>
          <a:endParaRPr lang="fr-FR"/>
        </a:p>
      </dgm:t>
    </dgm:pt>
    <dgm:pt modelId="{921EB575-B544-42CC-9304-7F79E71F1CA7}" type="pres">
      <dgm:prSet presAssocID="{12296FC7-A7F6-4F7A-A1A9-12C01B42A77A}" presName="Name0" presStyleCnt="0">
        <dgm:presLayoutVars>
          <dgm:chMax val="7"/>
          <dgm:chPref val="5"/>
        </dgm:presLayoutVars>
      </dgm:prSet>
      <dgm:spPr/>
    </dgm:pt>
    <dgm:pt modelId="{86072D73-1842-4B0E-A735-15E64ACD159F}" type="pres">
      <dgm:prSet presAssocID="{12296FC7-A7F6-4F7A-A1A9-12C01B42A77A}" presName="arrowNode" presStyleLbl="node1" presStyleIdx="0" presStyleCnt="1"/>
      <dgm:spPr/>
    </dgm:pt>
    <dgm:pt modelId="{656B6AEC-F0C0-4957-9B58-CCDBC31993D4}" type="pres">
      <dgm:prSet presAssocID="{EACE2AC7-F90D-4F72-8116-B98AC3DADF9D}" presName="txNode1" presStyleLbl="revTx" presStyleIdx="0" presStyleCnt="4">
        <dgm:presLayoutVars>
          <dgm:bulletEnabled val="1"/>
        </dgm:presLayoutVars>
      </dgm:prSet>
      <dgm:spPr/>
    </dgm:pt>
    <dgm:pt modelId="{EA57431B-D7A6-4535-B0AE-74107F121825}" type="pres">
      <dgm:prSet presAssocID="{975F132B-FDEE-466E-8EC0-D530C49C859F}" presName="txNode2" presStyleLbl="revTx" presStyleIdx="1" presStyleCnt="4">
        <dgm:presLayoutVars>
          <dgm:bulletEnabled val="1"/>
        </dgm:presLayoutVars>
      </dgm:prSet>
      <dgm:spPr/>
    </dgm:pt>
    <dgm:pt modelId="{A6B1574F-2BF6-4E05-ADCE-090F6E1012CC}" type="pres">
      <dgm:prSet presAssocID="{54CA195C-9EB9-4006-8C66-1B789C699B8D}" presName="dotNode2" presStyleCnt="0"/>
      <dgm:spPr/>
    </dgm:pt>
    <dgm:pt modelId="{973EDD91-0439-4D6C-90AF-9EA45ADB1E9C}" type="pres">
      <dgm:prSet presAssocID="{54CA195C-9EB9-4006-8C66-1B789C699B8D}" presName="dotRepeatNode" presStyleLbl="fgShp" presStyleIdx="0" presStyleCnt="2"/>
      <dgm:spPr/>
    </dgm:pt>
    <dgm:pt modelId="{D7976054-4002-4460-8BCF-51028C9F9675}" type="pres">
      <dgm:prSet presAssocID="{386E81B8-C59F-40CE-BDE5-B1E111B9275F}" presName="txNode3" presStyleLbl="revTx" presStyleIdx="2" presStyleCnt="4">
        <dgm:presLayoutVars>
          <dgm:bulletEnabled val="1"/>
        </dgm:presLayoutVars>
      </dgm:prSet>
      <dgm:spPr/>
    </dgm:pt>
    <dgm:pt modelId="{32769226-83E9-42CE-834E-88799CF06860}" type="pres">
      <dgm:prSet presAssocID="{2ABC5E0D-B1D9-4AEB-8CB6-90304F449B38}" presName="dotNode3" presStyleCnt="0"/>
      <dgm:spPr/>
    </dgm:pt>
    <dgm:pt modelId="{6F6B18CF-E3FD-4394-A999-EAC386BAA2F5}" type="pres">
      <dgm:prSet presAssocID="{2ABC5E0D-B1D9-4AEB-8CB6-90304F449B38}" presName="dotRepeatNode" presStyleLbl="fgShp" presStyleIdx="1" presStyleCnt="2"/>
      <dgm:spPr/>
    </dgm:pt>
    <dgm:pt modelId="{54C4065F-BB02-4AC1-A16B-32AF0499A61B}" type="pres">
      <dgm:prSet presAssocID="{2A1031A8-F022-4534-B859-2FA3F62302D1}" presName="txNode4" presStyleLbl="revTx" presStyleIdx="3" presStyleCnt="4">
        <dgm:presLayoutVars>
          <dgm:bulletEnabled val="1"/>
        </dgm:presLayoutVars>
      </dgm:prSet>
      <dgm:spPr/>
    </dgm:pt>
  </dgm:ptLst>
  <dgm:cxnLst>
    <dgm:cxn modelId="{89425A11-FAD1-4785-93E8-3307AA109762}" type="presOf" srcId="{2A1031A8-F022-4534-B859-2FA3F62302D1}" destId="{54C4065F-BB02-4AC1-A16B-32AF0499A61B}" srcOrd="0" destOrd="0" presId="urn:microsoft.com/office/officeart/2009/3/layout/DescendingProcess"/>
    <dgm:cxn modelId="{923E5247-BED6-431D-8F4C-54A4BCDB6AF9}" type="presOf" srcId="{54CA195C-9EB9-4006-8C66-1B789C699B8D}" destId="{973EDD91-0439-4D6C-90AF-9EA45ADB1E9C}" srcOrd="0" destOrd="0" presId="urn:microsoft.com/office/officeart/2009/3/layout/DescendingProcess"/>
    <dgm:cxn modelId="{992E1E54-3E21-4946-A4B7-D839A286ECAF}" type="presOf" srcId="{12296FC7-A7F6-4F7A-A1A9-12C01B42A77A}" destId="{921EB575-B544-42CC-9304-7F79E71F1CA7}" srcOrd="0" destOrd="0" presId="urn:microsoft.com/office/officeart/2009/3/layout/DescendingProcess"/>
    <dgm:cxn modelId="{633D4896-9A1D-46C1-9042-6F5F7BFEBB51}" srcId="{12296FC7-A7F6-4F7A-A1A9-12C01B42A77A}" destId="{975F132B-FDEE-466E-8EC0-D530C49C859F}" srcOrd="1" destOrd="0" parTransId="{CA3832EB-190D-4B78-A212-27A7DCC0CF8A}" sibTransId="{54CA195C-9EB9-4006-8C66-1B789C699B8D}"/>
    <dgm:cxn modelId="{C468D49B-DFAB-4FA7-92EC-2DC7ECB1F7CF}" type="presOf" srcId="{2ABC5E0D-B1D9-4AEB-8CB6-90304F449B38}" destId="{6F6B18CF-E3FD-4394-A999-EAC386BAA2F5}" srcOrd="0" destOrd="0" presId="urn:microsoft.com/office/officeart/2009/3/layout/DescendingProcess"/>
    <dgm:cxn modelId="{25E128BD-0294-4766-99CE-18E153F0F077}" type="presOf" srcId="{EACE2AC7-F90D-4F72-8116-B98AC3DADF9D}" destId="{656B6AEC-F0C0-4957-9B58-CCDBC31993D4}" srcOrd="0" destOrd="0" presId="urn:microsoft.com/office/officeart/2009/3/layout/DescendingProcess"/>
    <dgm:cxn modelId="{69A825D1-CB7E-45E1-9A5A-D3721707FD51}" type="presOf" srcId="{975F132B-FDEE-466E-8EC0-D530C49C859F}" destId="{EA57431B-D7A6-4535-B0AE-74107F121825}" srcOrd="0" destOrd="0" presId="urn:microsoft.com/office/officeart/2009/3/layout/DescendingProcess"/>
    <dgm:cxn modelId="{88210FDB-2CA1-438B-B72D-074879C286AB}" srcId="{12296FC7-A7F6-4F7A-A1A9-12C01B42A77A}" destId="{EACE2AC7-F90D-4F72-8116-B98AC3DADF9D}" srcOrd="0" destOrd="0" parTransId="{657E3D74-095D-4B78-B773-6B29BDA6129E}" sibTransId="{D94274B1-7019-4523-8E19-95FE4FE0091D}"/>
    <dgm:cxn modelId="{E79171E0-1CF2-4F17-B59B-F26E99014C52}" type="presOf" srcId="{386E81B8-C59F-40CE-BDE5-B1E111B9275F}" destId="{D7976054-4002-4460-8BCF-51028C9F9675}" srcOrd="0" destOrd="0" presId="urn:microsoft.com/office/officeart/2009/3/layout/DescendingProcess"/>
    <dgm:cxn modelId="{8A4107E6-4668-45CF-94BA-03C7191E677A}" srcId="{12296FC7-A7F6-4F7A-A1A9-12C01B42A77A}" destId="{386E81B8-C59F-40CE-BDE5-B1E111B9275F}" srcOrd="2" destOrd="0" parTransId="{350E1EA9-96C8-4CC4-8823-6BCF627579A6}" sibTransId="{2ABC5E0D-B1D9-4AEB-8CB6-90304F449B38}"/>
    <dgm:cxn modelId="{1E1833FB-9E78-4B28-BB40-D69DDFC59E59}" srcId="{12296FC7-A7F6-4F7A-A1A9-12C01B42A77A}" destId="{2A1031A8-F022-4534-B859-2FA3F62302D1}" srcOrd="3" destOrd="0" parTransId="{9CE32BCA-9F98-4398-B49E-4C805A9C3CCA}" sibTransId="{3409F34C-ABE8-4178-8345-B64942C6261E}"/>
    <dgm:cxn modelId="{DAF126EE-91FE-4391-9D41-1E7BF632CC99}" type="presParOf" srcId="{921EB575-B544-42CC-9304-7F79E71F1CA7}" destId="{86072D73-1842-4B0E-A735-15E64ACD159F}" srcOrd="0" destOrd="0" presId="urn:microsoft.com/office/officeart/2009/3/layout/DescendingProcess"/>
    <dgm:cxn modelId="{6674D75E-DD1D-45FF-85D6-F52973E8C75F}" type="presParOf" srcId="{921EB575-B544-42CC-9304-7F79E71F1CA7}" destId="{656B6AEC-F0C0-4957-9B58-CCDBC31993D4}" srcOrd="1" destOrd="0" presId="urn:microsoft.com/office/officeart/2009/3/layout/DescendingProcess"/>
    <dgm:cxn modelId="{BF8A6F49-FD78-4E97-B40A-B53A7A0370A9}" type="presParOf" srcId="{921EB575-B544-42CC-9304-7F79E71F1CA7}" destId="{EA57431B-D7A6-4535-B0AE-74107F121825}" srcOrd="2" destOrd="0" presId="urn:microsoft.com/office/officeart/2009/3/layout/DescendingProcess"/>
    <dgm:cxn modelId="{CA90A7A9-C310-454E-ADFB-89E66B90FB88}" type="presParOf" srcId="{921EB575-B544-42CC-9304-7F79E71F1CA7}" destId="{A6B1574F-2BF6-4E05-ADCE-090F6E1012CC}" srcOrd="3" destOrd="0" presId="urn:microsoft.com/office/officeart/2009/3/layout/DescendingProcess"/>
    <dgm:cxn modelId="{9C3DE121-51BF-4278-AC84-E9D42A0DB72E}" type="presParOf" srcId="{A6B1574F-2BF6-4E05-ADCE-090F6E1012CC}" destId="{973EDD91-0439-4D6C-90AF-9EA45ADB1E9C}" srcOrd="0" destOrd="0" presId="urn:microsoft.com/office/officeart/2009/3/layout/DescendingProcess"/>
    <dgm:cxn modelId="{84A242D7-7ECA-4A7C-BC50-9A3FDFFDF718}" type="presParOf" srcId="{921EB575-B544-42CC-9304-7F79E71F1CA7}" destId="{D7976054-4002-4460-8BCF-51028C9F9675}" srcOrd="4" destOrd="0" presId="urn:microsoft.com/office/officeart/2009/3/layout/DescendingProcess"/>
    <dgm:cxn modelId="{4593D955-2339-4EFC-9A48-D6F3FEFBDCA6}" type="presParOf" srcId="{921EB575-B544-42CC-9304-7F79E71F1CA7}" destId="{32769226-83E9-42CE-834E-88799CF06860}" srcOrd="5" destOrd="0" presId="urn:microsoft.com/office/officeart/2009/3/layout/DescendingProcess"/>
    <dgm:cxn modelId="{E664460F-6AA8-4DE7-860F-7E5B834A631C}" type="presParOf" srcId="{32769226-83E9-42CE-834E-88799CF06860}" destId="{6F6B18CF-E3FD-4394-A999-EAC386BAA2F5}" srcOrd="0" destOrd="0" presId="urn:microsoft.com/office/officeart/2009/3/layout/DescendingProcess"/>
    <dgm:cxn modelId="{0D22908A-1E86-458F-9867-621A1F2E7E05}" type="presParOf" srcId="{921EB575-B544-42CC-9304-7F79E71F1CA7}" destId="{54C4065F-BB02-4AC1-A16B-32AF0499A61B}" srcOrd="6" destOrd="0" presId="urn:microsoft.com/office/officeart/2009/3/layout/DescendingProcess"/>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296FC7-A7F6-4F7A-A1A9-12C01B42A77A}" type="doc">
      <dgm:prSet loTypeId="urn:microsoft.com/office/officeart/2009/3/layout/DescendingProcess" loCatId="process" qsTypeId="urn:microsoft.com/office/officeart/2005/8/quickstyle/simple1" qsCatId="simple" csTypeId="urn:microsoft.com/office/officeart/2005/8/colors/colorful4" csCatId="colorful" phldr="1"/>
      <dgm:spPr/>
      <dgm:t>
        <a:bodyPr/>
        <a:lstStyle/>
        <a:p>
          <a:endParaRPr lang="fr-FR"/>
        </a:p>
      </dgm:t>
    </dgm:pt>
    <dgm:pt modelId="{EACE2AC7-F90D-4F72-8116-B98AC3DADF9D}">
      <dgm:prSet phldrT="[Texte]" custT="1"/>
      <dgm:spPr/>
      <dgm:t>
        <a:bodyPr/>
        <a:lstStyle/>
        <a:p>
          <a:r>
            <a:rPr lang="fr-FR" sz="1600" i="1" dirty="0">
              <a:solidFill>
                <a:srgbClr val="002060"/>
              </a:solidFill>
            </a:rPr>
            <a:t>recevabilité</a:t>
          </a:r>
          <a:r>
            <a:rPr lang="fr-FR" sz="1200" i="1" dirty="0">
              <a:solidFill>
                <a:srgbClr val="002060"/>
              </a:solidFill>
            </a:rPr>
            <a:t> à la date de la commission</a:t>
          </a:r>
          <a:endParaRPr lang="fr-FR" sz="1300" i="1" dirty="0">
            <a:solidFill>
              <a:srgbClr val="002060"/>
            </a:solidFill>
          </a:endParaRPr>
        </a:p>
      </dgm:t>
    </dgm:pt>
    <dgm:pt modelId="{657E3D74-095D-4B78-B773-6B29BDA6129E}" type="parTrans" cxnId="{88210FDB-2CA1-438B-B72D-074879C286AB}">
      <dgm:prSet/>
      <dgm:spPr/>
      <dgm:t>
        <a:bodyPr/>
        <a:lstStyle/>
        <a:p>
          <a:endParaRPr lang="fr-FR"/>
        </a:p>
      </dgm:t>
    </dgm:pt>
    <dgm:pt modelId="{D94274B1-7019-4523-8E19-95FE4FE0091D}" type="sibTrans" cxnId="{88210FDB-2CA1-438B-B72D-074879C286AB}">
      <dgm:prSet/>
      <dgm:spPr/>
      <dgm:t>
        <a:bodyPr/>
        <a:lstStyle/>
        <a:p>
          <a:endParaRPr lang="fr-FR"/>
        </a:p>
      </dgm:t>
    </dgm:pt>
    <dgm:pt modelId="{975F132B-FDEE-466E-8EC0-D530C49C859F}">
      <dgm:prSet phldrT="[Texte]" custT="1"/>
      <dgm:spPr/>
      <dgm:t>
        <a:bodyPr/>
        <a:lstStyle/>
        <a:p>
          <a:r>
            <a:rPr lang="fr-FR" sz="1400" i="1" dirty="0">
              <a:solidFill>
                <a:srgbClr val="002060"/>
              </a:solidFill>
            </a:rPr>
            <a:t>réclamations éventuelles</a:t>
          </a:r>
        </a:p>
      </dgm:t>
    </dgm:pt>
    <dgm:pt modelId="{CA3832EB-190D-4B78-A212-27A7DCC0CF8A}" type="parTrans" cxnId="{633D4896-9A1D-46C1-9042-6F5F7BFEBB51}">
      <dgm:prSet/>
      <dgm:spPr/>
      <dgm:t>
        <a:bodyPr/>
        <a:lstStyle/>
        <a:p>
          <a:endParaRPr lang="fr-FR"/>
        </a:p>
      </dgm:t>
    </dgm:pt>
    <dgm:pt modelId="{54CA195C-9EB9-4006-8C66-1B789C699B8D}" type="sibTrans" cxnId="{633D4896-9A1D-46C1-9042-6F5F7BFEBB51}">
      <dgm:prSet/>
      <dgm:spPr/>
      <dgm:t>
        <a:bodyPr/>
        <a:lstStyle/>
        <a:p>
          <a:endParaRPr lang="fr-FR"/>
        </a:p>
      </dgm:t>
    </dgm:pt>
    <dgm:pt modelId="{386E81B8-C59F-40CE-BDE5-B1E111B9275F}">
      <dgm:prSet phldrT="[Texte]" custT="1"/>
      <dgm:spPr/>
      <dgm:t>
        <a:bodyPr/>
        <a:lstStyle/>
        <a:p>
          <a:r>
            <a:rPr lang="fr-FR" sz="1600" i="1" dirty="0">
              <a:solidFill>
                <a:srgbClr val="002060"/>
              </a:solidFill>
            </a:rPr>
            <a:t>évaluations</a:t>
          </a:r>
          <a:endParaRPr lang="fr-FR" sz="1300" i="1" dirty="0">
            <a:solidFill>
              <a:srgbClr val="002060"/>
            </a:solidFill>
          </a:endParaRPr>
        </a:p>
      </dgm:t>
    </dgm:pt>
    <dgm:pt modelId="{350E1EA9-96C8-4CC4-8823-6BCF627579A6}" type="parTrans" cxnId="{8A4107E6-4668-45CF-94BA-03C7191E677A}">
      <dgm:prSet/>
      <dgm:spPr/>
      <dgm:t>
        <a:bodyPr/>
        <a:lstStyle/>
        <a:p>
          <a:endParaRPr lang="fr-FR"/>
        </a:p>
      </dgm:t>
    </dgm:pt>
    <dgm:pt modelId="{2ABC5E0D-B1D9-4AEB-8CB6-90304F449B38}" type="sibTrans" cxnId="{8A4107E6-4668-45CF-94BA-03C7191E677A}">
      <dgm:prSet/>
      <dgm:spPr/>
      <dgm:t>
        <a:bodyPr/>
        <a:lstStyle/>
        <a:p>
          <a:endParaRPr lang="fr-FR"/>
        </a:p>
      </dgm:t>
    </dgm:pt>
    <dgm:pt modelId="{2A1031A8-F022-4534-B859-2FA3F62302D1}">
      <dgm:prSet phldrT="[Texte]" custT="1"/>
      <dgm:spPr/>
      <dgm:t>
        <a:bodyPr/>
        <a:lstStyle/>
        <a:p>
          <a:r>
            <a:rPr lang="fr-FR" sz="1600" i="1" dirty="0">
              <a:solidFill>
                <a:srgbClr val="002060"/>
              </a:solidFill>
            </a:rPr>
            <a:t>prépa Ucanss &amp; rapporteurs</a:t>
          </a:r>
        </a:p>
      </dgm:t>
    </dgm:pt>
    <dgm:pt modelId="{9CE32BCA-9F98-4398-B49E-4C805A9C3CCA}" type="parTrans" cxnId="{1E1833FB-9E78-4B28-BB40-D69DDFC59E59}">
      <dgm:prSet/>
      <dgm:spPr/>
      <dgm:t>
        <a:bodyPr/>
        <a:lstStyle/>
        <a:p>
          <a:endParaRPr lang="fr-FR"/>
        </a:p>
      </dgm:t>
    </dgm:pt>
    <dgm:pt modelId="{3409F34C-ABE8-4178-8345-B64942C6261E}" type="sibTrans" cxnId="{1E1833FB-9E78-4B28-BB40-D69DDFC59E59}">
      <dgm:prSet/>
      <dgm:spPr/>
      <dgm:t>
        <a:bodyPr/>
        <a:lstStyle/>
        <a:p>
          <a:endParaRPr lang="fr-FR"/>
        </a:p>
      </dgm:t>
    </dgm:pt>
    <dgm:pt modelId="{921EB575-B544-42CC-9304-7F79E71F1CA7}" type="pres">
      <dgm:prSet presAssocID="{12296FC7-A7F6-4F7A-A1A9-12C01B42A77A}" presName="Name0" presStyleCnt="0">
        <dgm:presLayoutVars>
          <dgm:chMax val="7"/>
          <dgm:chPref val="5"/>
        </dgm:presLayoutVars>
      </dgm:prSet>
      <dgm:spPr/>
    </dgm:pt>
    <dgm:pt modelId="{86072D73-1842-4B0E-A735-15E64ACD159F}" type="pres">
      <dgm:prSet presAssocID="{12296FC7-A7F6-4F7A-A1A9-12C01B42A77A}" presName="arrowNode" presStyleLbl="node1" presStyleIdx="0" presStyleCnt="1"/>
      <dgm:spPr/>
    </dgm:pt>
    <dgm:pt modelId="{656B6AEC-F0C0-4957-9B58-CCDBC31993D4}" type="pres">
      <dgm:prSet presAssocID="{EACE2AC7-F90D-4F72-8116-B98AC3DADF9D}" presName="txNode1" presStyleLbl="revTx" presStyleIdx="0" presStyleCnt="4">
        <dgm:presLayoutVars>
          <dgm:bulletEnabled val="1"/>
        </dgm:presLayoutVars>
      </dgm:prSet>
      <dgm:spPr/>
    </dgm:pt>
    <dgm:pt modelId="{EA57431B-D7A6-4535-B0AE-74107F121825}" type="pres">
      <dgm:prSet presAssocID="{975F132B-FDEE-466E-8EC0-D530C49C859F}" presName="txNode2" presStyleLbl="revTx" presStyleIdx="1" presStyleCnt="4">
        <dgm:presLayoutVars>
          <dgm:bulletEnabled val="1"/>
        </dgm:presLayoutVars>
      </dgm:prSet>
      <dgm:spPr/>
    </dgm:pt>
    <dgm:pt modelId="{A6B1574F-2BF6-4E05-ADCE-090F6E1012CC}" type="pres">
      <dgm:prSet presAssocID="{54CA195C-9EB9-4006-8C66-1B789C699B8D}" presName="dotNode2" presStyleCnt="0"/>
      <dgm:spPr/>
    </dgm:pt>
    <dgm:pt modelId="{973EDD91-0439-4D6C-90AF-9EA45ADB1E9C}" type="pres">
      <dgm:prSet presAssocID="{54CA195C-9EB9-4006-8C66-1B789C699B8D}" presName="dotRepeatNode" presStyleLbl="fgShp" presStyleIdx="0" presStyleCnt="2"/>
      <dgm:spPr/>
    </dgm:pt>
    <dgm:pt modelId="{D7976054-4002-4460-8BCF-51028C9F9675}" type="pres">
      <dgm:prSet presAssocID="{386E81B8-C59F-40CE-BDE5-B1E111B9275F}" presName="txNode3" presStyleLbl="revTx" presStyleIdx="2" presStyleCnt="4">
        <dgm:presLayoutVars>
          <dgm:bulletEnabled val="1"/>
        </dgm:presLayoutVars>
      </dgm:prSet>
      <dgm:spPr/>
    </dgm:pt>
    <dgm:pt modelId="{32769226-83E9-42CE-834E-88799CF06860}" type="pres">
      <dgm:prSet presAssocID="{2ABC5E0D-B1D9-4AEB-8CB6-90304F449B38}" presName="dotNode3" presStyleCnt="0"/>
      <dgm:spPr/>
    </dgm:pt>
    <dgm:pt modelId="{6F6B18CF-E3FD-4394-A999-EAC386BAA2F5}" type="pres">
      <dgm:prSet presAssocID="{2ABC5E0D-B1D9-4AEB-8CB6-90304F449B38}" presName="dotRepeatNode" presStyleLbl="fgShp" presStyleIdx="1" presStyleCnt="2"/>
      <dgm:spPr/>
    </dgm:pt>
    <dgm:pt modelId="{54C4065F-BB02-4AC1-A16B-32AF0499A61B}" type="pres">
      <dgm:prSet presAssocID="{2A1031A8-F022-4534-B859-2FA3F62302D1}" presName="txNode4" presStyleLbl="revTx" presStyleIdx="3" presStyleCnt="4">
        <dgm:presLayoutVars>
          <dgm:bulletEnabled val="1"/>
        </dgm:presLayoutVars>
      </dgm:prSet>
      <dgm:spPr/>
    </dgm:pt>
  </dgm:ptLst>
  <dgm:cxnLst>
    <dgm:cxn modelId="{89425A11-FAD1-4785-93E8-3307AA109762}" type="presOf" srcId="{2A1031A8-F022-4534-B859-2FA3F62302D1}" destId="{54C4065F-BB02-4AC1-A16B-32AF0499A61B}" srcOrd="0" destOrd="0" presId="urn:microsoft.com/office/officeart/2009/3/layout/DescendingProcess"/>
    <dgm:cxn modelId="{923E5247-BED6-431D-8F4C-54A4BCDB6AF9}" type="presOf" srcId="{54CA195C-9EB9-4006-8C66-1B789C699B8D}" destId="{973EDD91-0439-4D6C-90AF-9EA45ADB1E9C}" srcOrd="0" destOrd="0" presId="urn:microsoft.com/office/officeart/2009/3/layout/DescendingProcess"/>
    <dgm:cxn modelId="{992E1E54-3E21-4946-A4B7-D839A286ECAF}" type="presOf" srcId="{12296FC7-A7F6-4F7A-A1A9-12C01B42A77A}" destId="{921EB575-B544-42CC-9304-7F79E71F1CA7}" srcOrd="0" destOrd="0" presId="urn:microsoft.com/office/officeart/2009/3/layout/DescendingProcess"/>
    <dgm:cxn modelId="{633D4896-9A1D-46C1-9042-6F5F7BFEBB51}" srcId="{12296FC7-A7F6-4F7A-A1A9-12C01B42A77A}" destId="{975F132B-FDEE-466E-8EC0-D530C49C859F}" srcOrd="1" destOrd="0" parTransId="{CA3832EB-190D-4B78-A212-27A7DCC0CF8A}" sibTransId="{54CA195C-9EB9-4006-8C66-1B789C699B8D}"/>
    <dgm:cxn modelId="{C468D49B-DFAB-4FA7-92EC-2DC7ECB1F7CF}" type="presOf" srcId="{2ABC5E0D-B1D9-4AEB-8CB6-90304F449B38}" destId="{6F6B18CF-E3FD-4394-A999-EAC386BAA2F5}" srcOrd="0" destOrd="0" presId="urn:microsoft.com/office/officeart/2009/3/layout/DescendingProcess"/>
    <dgm:cxn modelId="{25E128BD-0294-4766-99CE-18E153F0F077}" type="presOf" srcId="{EACE2AC7-F90D-4F72-8116-B98AC3DADF9D}" destId="{656B6AEC-F0C0-4957-9B58-CCDBC31993D4}" srcOrd="0" destOrd="0" presId="urn:microsoft.com/office/officeart/2009/3/layout/DescendingProcess"/>
    <dgm:cxn modelId="{69A825D1-CB7E-45E1-9A5A-D3721707FD51}" type="presOf" srcId="{975F132B-FDEE-466E-8EC0-D530C49C859F}" destId="{EA57431B-D7A6-4535-B0AE-74107F121825}" srcOrd="0" destOrd="0" presId="urn:microsoft.com/office/officeart/2009/3/layout/DescendingProcess"/>
    <dgm:cxn modelId="{88210FDB-2CA1-438B-B72D-074879C286AB}" srcId="{12296FC7-A7F6-4F7A-A1A9-12C01B42A77A}" destId="{EACE2AC7-F90D-4F72-8116-B98AC3DADF9D}" srcOrd="0" destOrd="0" parTransId="{657E3D74-095D-4B78-B773-6B29BDA6129E}" sibTransId="{D94274B1-7019-4523-8E19-95FE4FE0091D}"/>
    <dgm:cxn modelId="{E79171E0-1CF2-4F17-B59B-F26E99014C52}" type="presOf" srcId="{386E81B8-C59F-40CE-BDE5-B1E111B9275F}" destId="{D7976054-4002-4460-8BCF-51028C9F9675}" srcOrd="0" destOrd="0" presId="urn:microsoft.com/office/officeart/2009/3/layout/DescendingProcess"/>
    <dgm:cxn modelId="{8A4107E6-4668-45CF-94BA-03C7191E677A}" srcId="{12296FC7-A7F6-4F7A-A1A9-12C01B42A77A}" destId="{386E81B8-C59F-40CE-BDE5-B1E111B9275F}" srcOrd="2" destOrd="0" parTransId="{350E1EA9-96C8-4CC4-8823-6BCF627579A6}" sibTransId="{2ABC5E0D-B1D9-4AEB-8CB6-90304F449B38}"/>
    <dgm:cxn modelId="{1E1833FB-9E78-4B28-BB40-D69DDFC59E59}" srcId="{12296FC7-A7F6-4F7A-A1A9-12C01B42A77A}" destId="{2A1031A8-F022-4534-B859-2FA3F62302D1}" srcOrd="3" destOrd="0" parTransId="{9CE32BCA-9F98-4398-B49E-4C805A9C3CCA}" sibTransId="{3409F34C-ABE8-4178-8345-B64942C6261E}"/>
    <dgm:cxn modelId="{DAF126EE-91FE-4391-9D41-1E7BF632CC99}" type="presParOf" srcId="{921EB575-B544-42CC-9304-7F79E71F1CA7}" destId="{86072D73-1842-4B0E-A735-15E64ACD159F}" srcOrd="0" destOrd="0" presId="urn:microsoft.com/office/officeart/2009/3/layout/DescendingProcess"/>
    <dgm:cxn modelId="{6674D75E-DD1D-45FF-85D6-F52973E8C75F}" type="presParOf" srcId="{921EB575-B544-42CC-9304-7F79E71F1CA7}" destId="{656B6AEC-F0C0-4957-9B58-CCDBC31993D4}" srcOrd="1" destOrd="0" presId="urn:microsoft.com/office/officeart/2009/3/layout/DescendingProcess"/>
    <dgm:cxn modelId="{BF8A6F49-FD78-4E97-B40A-B53A7A0370A9}" type="presParOf" srcId="{921EB575-B544-42CC-9304-7F79E71F1CA7}" destId="{EA57431B-D7A6-4535-B0AE-74107F121825}" srcOrd="2" destOrd="0" presId="urn:microsoft.com/office/officeart/2009/3/layout/DescendingProcess"/>
    <dgm:cxn modelId="{CA90A7A9-C310-454E-ADFB-89E66B90FB88}" type="presParOf" srcId="{921EB575-B544-42CC-9304-7F79E71F1CA7}" destId="{A6B1574F-2BF6-4E05-ADCE-090F6E1012CC}" srcOrd="3" destOrd="0" presId="urn:microsoft.com/office/officeart/2009/3/layout/DescendingProcess"/>
    <dgm:cxn modelId="{9C3DE121-51BF-4278-AC84-E9D42A0DB72E}" type="presParOf" srcId="{A6B1574F-2BF6-4E05-ADCE-090F6E1012CC}" destId="{973EDD91-0439-4D6C-90AF-9EA45ADB1E9C}" srcOrd="0" destOrd="0" presId="urn:microsoft.com/office/officeart/2009/3/layout/DescendingProcess"/>
    <dgm:cxn modelId="{84A242D7-7ECA-4A7C-BC50-9A3FDFFDF718}" type="presParOf" srcId="{921EB575-B544-42CC-9304-7F79E71F1CA7}" destId="{D7976054-4002-4460-8BCF-51028C9F9675}" srcOrd="4" destOrd="0" presId="urn:microsoft.com/office/officeart/2009/3/layout/DescendingProcess"/>
    <dgm:cxn modelId="{4593D955-2339-4EFC-9A48-D6F3FEFBDCA6}" type="presParOf" srcId="{921EB575-B544-42CC-9304-7F79E71F1CA7}" destId="{32769226-83E9-42CE-834E-88799CF06860}" srcOrd="5" destOrd="0" presId="urn:microsoft.com/office/officeart/2009/3/layout/DescendingProcess"/>
    <dgm:cxn modelId="{E664460F-6AA8-4DE7-860F-7E5B834A631C}" type="presParOf" srcId="{32769226-83E9-42CE-834E-88799CF06860}" destId="{6F6B18CF-E3FD-4394-A999-EAC386BAA2F5}" srcOrd="0" destOrd="0" presId="urn:microsoft.com/office/officeart/2009/3/layout/DescendingProcess"/>
    <dgm:cxn modelId="{0D22908A-1E86-458F-9867-621A1F2E7E05}" type="presParOf" srcId="{921EB575-B544-42CC-9304-7F79E71F1CA7}" destId="{54C4065F-BB02-4AC1-A16B-32AF0499A61B}" srcOrd="6" destOrd="0" presId="urn:microsoft.com/office/officeart/2009/3/layout/DescendingProcess"/>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16BBC2-88E2-4663-963A-ABDD2BB200B2}">
      <dsp:nvSpPr>
        <dsp:cNvPr id="0" name=""/>
        <dsp:cNvSpPr/>
      </dsp:nvSpPr>
      <dsp:spPr>
        <a:xfrm>
          <a:off x="2808" y="0"/>
          <a:ext cx="3422033" cy="514710"/>
        </a:xfrm>
        <a:prstGeom prst="chevron">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fr-FR" sz="3000" kern="1200" dirty="0"/>
            <a:t>Commission 1</a:t>
          </a:r>
        </a:p>
      </dsp:txBody>
      <dsp:txXfrm>
        <a:off x="260163" y="0"/>
        <a:ext cx="2907323" cy="514710"/>
      </dsp:txXfrm>
    </dsp:sp>
    <dsp:sp modelId="{DEA949DA-EC34-4D43-A8E6-D8D2FC84D9C5}">
      <dsp:nvSpPr>
        <dsp:cNvPr id="0" name=""/>
        <dsp:cNvSpPr/>
      </dsp:nvSpPr>
      <dsp:spPr>
        <a:xfrm>
          <a:off x="3082639" y="0"/>
          <a:ext cx="3422033" cy="514710"/>
        </a:xfrm>
        <a:prstGeom prst="chevron">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fr-FR" sz="3000" kern="1200" dirty="0"/>
            <a:t>Commission 2</a:t>
          </a:r>
        </a:p>
      </dsp:txBody>
      <dsp:txXfrm>
        <a:off x="3339994" y="0"/>
        <a:ext cx="2907323" cy="514710"/>
      </dsp:txXfrm>
    </dsp:sp>
    <dsp:sp modelId="{C30A63BB-92E3-4A27-B648-C89C632C65D5}">
      <dsp:nvSpPr>
        <dsp:cNvPr id="0" name=""/>
        <dsp:cNvSpPr/>
      </dsp:nvSpPr>
      <dsp:spPr>
        <a:xfrm>
          <a:off x="6162469" y="0"/>
          <a:ext cx="3422033" cy="514710"/>
        </a:xfrm>
        <a:prstGeom prst="chevron">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fr-FR" sz="3000" kern="1200" dirty="0"/>
            <a:t>Commission 3</a:t>
          </a:r>
        </a:p>
      </dsp:txBody>
      <dsp:txXfrm>
        <a:off x="6419824" y="0"/>
        <a:ext cx="2907323" cy="5147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72D73-1842-4B0E-A735-15E64ACD159F}">
      <dsp:nvSpPr>
        <dsp:cNvPr id="0" name=""/>
        <dsp:cNvSpPr/>
      </dsp:nvSpPr>
      <dsp:spPr>
        <a:xfrm rot="4396374">
          <a:off x="256575" y="512788"/>
          <a:ext cx="2224556" cy="1551350"/>
        </a:xfrm>
        <a:prstGeom prst="swooshArrow">
          <a:avLst>
            <a:gd name="adj1" fmla="val 16310"/>
            <a:gd name="adj2" fmla="val 313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3EDD91-0439-4D6C-90AF-9EA45ADB1E9C}">
      <dsp:nvSpPr>
        <dsp:cNvPr id="0" name=""/>
        <dsp:cNvSpPr/>
      </dsp:nvSpPr>
      <dsp:spPr>
        <a:xfrm>
          <a:off x="1184861" y="784416"/>
          <a:ext cx="56177" cy="56177"/>
        </a:xfrm>
        <a:prstGeom prst="ellipse">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F6B18CF-E3FD-4394-A999-EAC386BAA2F5}">
      <dsp:nvSpPr>
        <dsp:cNvPr id="0" name=""/>
        <dsp:cNvSpPr/>
      </dsp:nvSpPr>
      <dsp:spPr>
        <a:xfrm>
          <a:off x="1674116" y="1261405"/>
          <a:ext cx="56177" cy="56177"/>
        </a:xfrm>
        <a:prstGeom prst="ellipse">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6B6AEC-F0C0-4957-9B58-CCDBC31993D4}">
      <dsp:nvSpPr>
        <dsp:cNvPr id="0" name=""/>
        <dsp:cNvSpPr/>
      </dsp:nvSpPr>
      <dsp:spPr>
        <a:xfrm>
          <a:off x="107448" y="0"/>
          <a:ext cx="1048809" cy="41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b" anchorCtr="0">
          <a:noAutofit/>
        </a:bodyPr>
        <a:lstStyle/>
        <a:p>
          <a:pPr marL="0" lvl="0" indent="0" algn="ctr" defTabSz="711200">
            <a:lnSpc>
              <a:spcPct val="90000"/>
            </a:lnSpc>
            <a:spcBef>
              <a:spcPct val="0"/>
            </a:spcBef>
            <a:spcAft>
              <a:spcPct val="35000"/>
            </a:spcAft>
            <a:buNone/>
          </a:pPr>
          <a:r>
            <a:rPr lang="fr-FR" sz="1600" i="1" kern="1200" dirty="0">
              <a:solidFill>
                <a:srgbClr val="002060"/>
              </a:solidFill>
            </a:rPr>
            <a:t>recevabilité </a:t>
          </a:r>
          <a:r>
            <a:rPr lang="fr-FR" sz="1100" i="1" kern="1200" dirty="0">
              <a:solidFill>
                <a:srgbClr val="002060"/>
              </a:solidFill>
            </a:rPr>
            <a:t>à la date de la commission</a:t>
          </a:r>
          <a:endParaRPr lang="fr-FR" sz="1300" i="1" kern="1200" dirty="0">
            <a:solidFill>
              <a:srgbClr val="002060"/>
            </a:solidFill>
          </a:endParaRPr>
        </a:p>
      </dsp:txBody>
      <dsp:txXfrm>
        <a:off x="107448" y="0"/>
        <a:ext cx="1048809" cy="412308"/>
      </dsp:txXfrm>
    </dsp:sp>
    <dsp:sp modelId="{EA57431B-D7A6-4535-B0AE-74107F121825}">
      <dsp:nvSpPr>
        <dsp:cNvPr id="0" name=""/>
        <dsp:cNvSpPr/>
      </dsp:nvSpPr>
      <dsp:spPr>
        <a:xfrm>
          <a:off x="1496411" y="606350"/>
          <a:ext cx="1445656" cy="41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35000"/>
            </a:spcAft>
            <a:buNone/>
          </a:pPr>
          <a:r>
            <a:rPr lang="fr-FR" sz="1400" i="1" kern="1200" dirty="0">
              <a:solidFill>
                <a:srgbClr val="002060"/>
              </a:solidFill>
            </a:rPr>
            <a:t>réclamations éventuelles</a:t>
          </a:r>
        </a:p>
      </dsp:txBody>
      <dsp:txXfrm>
        <a:off x="1496411" y="606350"/>
        <a:ext cx="1445656" cy="412308"/>
      </dsp:txXfrm>
    </dsp:sp>
    <dsp:sp modelId="{D7976054-4002-4460-8BCF-51028C9F9675}">
      <dsp:nvSpPr>
        <dsp:cNvPr id="0" name=""/>
        <dsp:cNvSpPr/>
      </dsp:nvSpPr>
      <dsp:spPr>
        <a:xfrm>
          <a:off x="107448" y="1083340"/>
          <a:ext cx="1417309" cy="41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r" defTabSz="711200">
            <a:lnSpc>
              <a:spcPct val="90000"/>
            </a:lnSpc>
            <a:spcBef>
              <a:spcPct val="0"/>
            </a:spcBef>
            <a:spcAft>
              <a:spcPct val="35000"/>
            </a:spcAft>
            <a:buNone/>
          </a:pPr>
          <a:r>
            <a:rPr lang="fr-FR" sz="1600" i="1" kern="1200" dirty="0">
              <a:solidFill>
                <a:srgbClr val="002060"/>
              </a:solidFill>
            </a:rPr>
            <a:t>évaluations</a:t>
          </a:r>
          <a:endParaRPr lang="fr-FR" sz="1300" i="1" kern="1200" dirty="0">
            <a:solidFill>
              <a:srgbClr val="002060"/>
            </a:solidFill>
          </a:endParaRPr>
        </a:p>
      </dsp:txBody>
      <dsp:txXfrm>
        <a:off x="107448" y="1083340"/>
        <a:ext cx="1417309" cy="412308"/>
      </dsp:txXfrm>
    </dsp:sp>
    <dsp:sp modelId="{54C4065F-BB02-4AC1-A16B-32AF0499A61B}">
      <dsp:nvSpPr>
        <dsp:cNvPr id="0" name=""/>
        <dsp:cNvSpPr/>
      </dsp:nvSpPr>
      <dsp:spPr>
        <a:xfrm>
          <a:off x="1524758" y="2164618"/>
          <a:ext cx="1417309" cy="41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t" anchorCtr="0">
          <a:noAutofit/>
        </a:bodyPr>
        <a:lstStyle/>
        <a:p>
          <a:pPr marL="0" lvl="0" indent="0" algn="ctr" defTabSz="711200">
            <a:lnSpc>
              <a:spcPct val="90000"/>
            </a:lnSpc>
            <a:spcBef>
              <a:spcPct val="0"/>
            </a:spcBef>
            <a:spcAft>
              <a:spcPct val="35000"/>
            </a:spcAft>
            <a:buNone/>
          </a:pPr>
          <a:r>
            <a:rPr lang="fr-FR" sz="1600" i="1" kern="1200" dirty="0">
              <a:solidFill>
                <a:srgbClr val="002060"/>
              </a:solidFill>
            </a:rPr>
            <a:t>prépa Ucanss &amp; rapporteurs</a:t>
          </a:r>
        </a:p>
      </dsp:txBody>
      <dsp:txXfrm>
        <a:off x="1524758" y="2164618"/>
        <a:ext cx="1417309" cy="4123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72D73-1842-4B0E-A735-15E64ACD159F}">
      <dsp:nvSpPr>
        <dsp:cNvPr id="0" name=""/>
        <dsp:cNvSpPr/>
      </dsp:nvSpPr>
      <dsp:spPr>
        <a:xfrm rot="4396374">
          <a:off x="256575" y="512788"/>
          <a:ext cx="2224556" cy="1551350"/>
        </a:xfrm>
        <a:prstGeom prst="swooshArrow">
          <a:avLst>
            <a:gd name="adj1" fmla="val 16310"/>
            <a:gd name="adj2" fmla="val 313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3EDD91-0439-4D6C-90AF-9EA45ADB1E9C}">
      <dsp:nvSpPr>
        <dsp:cNvPr id="0" name=""/>
        <dsp:cNvSpPr/>
      </dsp:nvSpPr>
      <dsp:spPr>
        <a:xfrm>
          <a:off x="1184861" y="784416"/>
          <a:ext cx="56177" cy="56177"/>
        </a:xfrm>
        <a:prstGeom prst="ellipse">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F6B18CF-E3FD-4394-A999-EAC386BAA2F5}">
      <dsp:nvSpPr>
        <dsp:cNvPr id="0" name=""/>
        <dsp:cNvSpPr/>
      </dsp:nvSpPr>
      <dsp:spPr>
        <a:xfrm>
          <a:off x="1674116" y="1261405"/>
          <a:ext cx="56177" cy="56177"/>
        </a:xfrm>
        <a:prstGeom prst="ellipse">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6B6AEC-F0C0-4957-9B58-CCDBC31993D4}">
      <dsp:nvSpPr>
        <dsp:cNvPr id="0" name=""/>
        <dsp:cNvSpPr/>
      </dsp:nvSpPr>
      <dsp:spPr>
        <a:xfrm>
          <a:off x="107448" y="0"/>
          <a:ext cx="1048809" cy="41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b" anchorCtr="0">
          <a:noAutofit/>
        </a:bodyPr>
        <a:lstStyle/>
        <a:p>
          <a:pPr marL="0" lvl="0" indent="0" algn="ctr" defTabSz="711200">
            <a:lnSpc>
              <a:spcPct val="90000"/>
            </a:lnSpc>
            <a:spcBef>
              <a:spcPct val="0"/>
            </a:spcBef>
            <a:spcAft>
              <a:spcPct val="35000"/>
            </a:spcAft>
            <a:buNone/>
          </a:pPr>
          <a:r>
            <a:rPr lang="fr-FR" sz="1600" i="1" kern="1200" dirty="0">
              <a:solidFill>
                <a:srgbClr val="002060"/>
              </a:solidFill>
            </a:rPr>
            <a:t>recevabilité</a:t>
          </a:r>
          <a:r>
            <a:rPr lang="fr-FR" sz="1200" i="1" kern="1200" dirty="0">
              <a:solidFill>
                <a:srgbClr val="002060"/>
              </a:solidFill>
            </a:rPr>
            <a:t> à la date de la commission</a:t>
          </a:r>
          <a:endParaRPr lang="fr-FR" sz="1100" i="1" kern="1200" dirty="0">
            <a:solidFill>
              <a:srgbClr val="002060"/>
            </a:solidFill>
          </a:endParaRPr>
        </a:p>
      </dsp:txBody>
      <dsp:txXfrm>
        <a:off x="107448" y="0"/>
        <a:ext cx="1048809" cy="412308"/>
      </dsp:txXfrm>
    </dsp:sp>
    <dsp:sp modelId="{EA57431B-D7A6-4535-B0AE-74107F121825}">
      <dsp:nvSpPr>
        <dsp:cNvPr id="0" name=""/>
        <dsp:cNvSpPr/>
      </dsp:nvSpPr>
      <dsp:spPr>
        <a:xfrm>
          <a:off x="1496411" y="606350"/>
          <a:ext cx="1445656" cy="41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35000"/>
            </a:spcAft>
            <a:buNone/>
          </a:pPr>
          <a:r>
            <a:rPr lang="fr-FR" sz="1400" i="1" kern="1200" dirty="0">
              <a:solidFill>
                <a:srgbClr val="002060"/>
              </a:solidFill>
            </a:rPr>
            <a:t>réclamations éventuelles</a:t>
          </a:r>
        </a:p>
      </dsp:txBody>
      <dsp:txXfrm>
        <a:off x="1496411" y="606350"/>
        <a:ext cx="1445656" cy="412308"/>
      </dsp:txXfrm>
    </dsp:sp>
    <dsp:sp modelId="{D7976054-4002-4460-8BCF-51028C9F9675}">
      <dsp:nvSpPr>
        <dsp:cNvPr id="0" name=""/>
        <dsp:cNvSpPr/>
      </dsp:nvSpPr>
      <dsp:spPr>
        <a:xfrm>
          <a:off x="107448" y="1083340"/>
          <a:ext cx="1417309" cy="41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r" defTabSz="711200">
            <a:lnSpc>
              <a:spcPct val="90000"/>
            </a:lnSpc>
            <a:spcBef>
              <a:spcPct val="0"/>
            </a:spcBef>
            <a:spcAft>
              <a:spcPct val="35000"/>
            </a:spcAft>
            <a:buNone/>
          </a:pPr>
          <a:r>
            <a:rPr lang="fr-FR" sz="1600" i="1" kern="1200" dirty="0">
              <a:solidFill>
                <a:srgbClr val="002060"/>
              </a:solidFill>
            </a:rPr>
            <a:t>évaluations</a:t>
          </a:r>
          <a:endParaRPr lang="fr-FR" sz="1300" i="1" kern="1200" dirty="0">
            <a:solidFill>
              <a:srgbClr val="002060"/>
            </a:solidFill>
          </a:endParaRPr>
        </a:p>
      </dsp:txBody>
      <dsp:txXfrm>
        <a:off x="107448" y="1083340"/>
        <a:ext cx="1417309" cy="412308"/>
      </dsp:txXfrm>
    </dsp:sp>
    <dsp:sp modelId="{54C4065F-BB02-4AC1-A16B-32AF0499A61B}">
      <dsp:nvSpPr>
        <dsp:cNvPr id="0" name=""/>
        <dsp:cNvSpPr/>
      </dsp:nvSpPr>
      <dsp:spPr>
        <a:xfrm>
          <a:off x="1524758" y="2164618"/>
          <a:ext cx="1417309" cy="41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t" anchorCtr="0">
          <a:noAutofit/>
        </a:bodyPr>
        <a:lstStyle/>
        <a:p>
          <a:pPr marL="0" lvl="0" indent="0" algn="ctr" defTabSz="711200">
            <a:lnSpc>
              <a:spcPct val="90000"/>
            </a:lnSpc>
            <a:spcBef>
              <a:spcPct val="0"/>
            </a:spcBef>
            <a:spcAft>
              <a:spcPct val="35000"/>
            </a:spcAft>
            <a:buNone/>
          </a:pPr>
          <a:r>
            <a:rPr lang="fr-FR" sz="1600" i="1" kern="1200" dirty="0">
              <a:solidFill>
                <a:srgbClr val="002060"/>
              </a:solidFill>
            </a:rPr>
            <a:t>prépa Ucanss &amp; rapporteurs</a:t>
          </a:r>
        </a:p>
      </dsp:txBody>
      <dsp:txXfrm>
        <a:off x="1524758" y="2164618"/>
        <a:ext cx="1417309" cy="4123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72D73-1842-4B0E-A735-15E64ACD159F}">
      <dsp:nvSpPr>
        <dsp:cNvPr id="0" name=""/>
        <dsp:cNvSpPr/>
      </dsp:nvSpPr>
      <dsp:spPr>
        <a:xfrm rot="4396374">
          <a:off x="256575" y="512788"/>
          <a:ext cx="2224556" cy="1551350"/>
        </a:xfrm>
        <a:prstGeom prst="swooshArrow">
          <a:avLst>
            <a:gd name="adj1" fmla="val 16310"/>
            <a:gd name="adj2" fmla="val 313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3EDD91-0439-4D6C-90AF-9EA45ADB1E9C}">
      <dsp:nvSpPr>
        <dsp:cNvPr id="0" name=""/>
        <dsp:cNvSpPr/>
      </dsp:nvSpPr>
      <dsp:spPr>
        <a:xfrm>
          <a:off x="1184861" y="784416"/>
          <a:ext cx="56177" cy="56177"/>
        </a:xfrm>
        <a:prstGeom prst="ellipse">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F6B18CF-E3FD-4394-A999-EAC386BAA2F5}">
      <dsp:nvSpPr>
        <dsp:cNvPr id="0" name=""/>
        <dsp:cNvSpPr/>
      </dsp:nvSpPr>
      <dsp:spPr>
        <a:xfrm>
          <a:off x="1674116" y="1261405"/>
          <a:ext cx="56177" cy="56177"/>
        </a:xfrm>
        <a:prstGeom prst="ellipse">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6B6AEC-F0C0-4957-9B58-CCDBC31993D4}">
      <dsp:nvSpPr>
        <dsp:cNvPr id="0" name=""/>
        <dsp:cNvSpPr/>
      </dsp:nvSpPr>
      <dsp:spPr>
        <a:xfrm>
          <a:off x="107448" y="0"/>
          <a:ext cx="1048809" cy="41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b" anchorCtr="0">
          <a:noAutofit/>
        </a:bodyPr>
        <a:lstStyle/>
        <a:p>
          <a:pPr marL="0" lvl="0" indent="0" algn="ctr" defTabSz="711200">
            <a:lnSpc>
              <a:spcPct val="90000"/>
            </a:lnSpc>
            <a:spcBef>
              <a:spcPct val="0"/>
            </a:spcBef>
            <a:spcAft>
              <a:spcPct val="35000"/>
            </a:spcAft>
            <a:buNone/>
          </a:pPr>
          <a:r>
            <a:rPr lang="fr-FR" sz="1600" i="1" kern="1200" dirty="0">
              <a:solidFill>
                <a:srgbClr val="002060"/>
              </a:solidFill>
            </a:rPr>
            <a:t>recevabilité</a:t>
          </a:r>
          <a:r>
            <a:rPr lang="fr-FR" sz="1200" i="1" kern="1200" dirty="0">
              <a:solidFill>
                <a:srgbClr val="002060"/>
              </a:solidFill>
            </a:rPr>
            <a:t> à la date de la commission</a:t>
          </a:r>
          <a:endParaRPr lang="fr-FR" sz="1300" i="1" kern="1200" dirty="0">
            <a:solidFill>
              <a:srgbClr val="002060"/>
            </a:solidFill>
          </a:endParaRPr>
        </a:p>
      </dsp:txBody>
      <dsp:txXfrm>
        <a:off x="107448" y="0"/>
        <a:ext cx="1048809" cy="412308"/>
      </dsp:txXfrm>
    </dsp:sp>
    <dsp:sp modelId="{EA57431B-D7A6-4535-B0AE-74107F121825}">
      <dsp:nvSpPr>
        <dsp:cNvPr id="0" name=""/>
        <dsp:cNvSpPr/>
      </dsp:nvSpPr>
      <dsp:spPr>
        <a:xfrm>
          <a:off x="1496411" y="606350"/>
          <a:ext cx="1445656" cy="41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35000"/>
            </a:spcAft>
            <a:buNone/>
          </a:pPr>
          <a:r>
            <a:rPr lang="fr-FR" sz="1400" i="1" kern="1200" dirty="0">
              <a:solidFill>
                <a:srgbClr val="002060"/>
              </a:solidFill>
            </a:rPr>
            <a:t>réclamations éventuelles</a:t>
          </a:r>
        </a:p>
      </dsp:txBody>
      <dsp:txXfrm>
        <a:off x="1496411" y="606350"/>
        <a:ext cx="1445656" cy="412308"/>
      </dsp:txXfrm>
    </dsp:sp>
    <dsp:sp modelId="{D7976054-4002-4460-8BCF-51028C9F9675}">
      <dsp:nvSpPr>
        <dsp:cNvPr id="0" name=""/>
        <dsp:cNvSpPr/>
      </dsp:nvSpPr>
      <dsp:spPr>
        <a:xfrm>
          <a:off x="107448" y="1083340"/>
          <a:ext cx="1417309" cy="41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r" defTabSz="711200">
            <a:lnSpc>
              <a:spcPct val="90000"/>
            </a:lnSpc>
            <a:spcBef>
              <a:spcPct val="0"/>
            </a:spcBef>
            <a:spcAft>
              <a:spcPct val="35000"/>
            </a:spcAft>
            <a:buNone/>
          </a:pPr>
          <a:r>
            <a:rPr lang="fr-FR" sz="1600" i="1" kern="1200" dirty="0">
              <a:solidFill>
                <a:srgbClr val="002060"/>
              </a:solidFill>
            </a:rPr>
            <a:t>évaluations</a:t>
          </a:r>
          <a:endParaRPr lang="fr-FR" sz="1300" i="1" kern="1200" dirty="0">
            <a:solidFill>
              <a:srgbClr val="002060"/>
            </a:solidFill>
          </a:endParaRPr>
        </a:p>
      </dsp:txBody>
      <dsp:txXfrm>
        <a:off x="107448" y="1083340"/>
        <a:ext cx="1417309" cy="412308"/>
      </dsp:txXfrm>
    </dsp:sp>
    <dsp:sp modelId="{54C4065F-BB02-4AC1-A16B-32AF0499A61B}">
      <dsp:nvSpPr>
        <dsp:cNvPr id="0" name=""/>
        <dsp:cNvSpPr/>
      </dsp:nvSpPr>
      <dsp:spPr>
        <a:xfrm>
          <a:off x="1524758" y="2164618"/>
          <a:ext cx="1417309" cy="41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t" anchorCtr="0">
          <a:noAutofit/>
        </a:bodyPr>
        <a:lstStyle/>
        <a:p>
          <a:pPr marL="0" lvl="0" indent="0" algn="ctr" defTabSz="711200">
            <a:lnSpc>
              <a:spcPct val="90000"/>
            </a:lnSpc>
            <a:spcBef>
              <a:spcPct val="0"/>
            </a:spcBef>
            <a:spcAft>
              <a:spcPct val="35000"/>
            </a:spcAft>
            <a:buNone/>
          </a:pPr>
          <a:r>
            <a:rPr lang="fr-FR" sz="1600" i="1" kern="1200" dirty="0">
              <a:solidFill>
                <a:srgbClr val="002060"/>
              </a:solidFill>
            </a:rPr>
            <a:t>prépa Ucanss &amp; rapporteurs</a:t>
          </a:r>
        </a:p>
      </dsp:txBody>
      <dsp:txXfrm>
        <a:off x="1524758" y="2164618"/>
        <a:ext cx="1417309" cy="41230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8C754A-13C0-423F-BA72-9DB144A5D819}" type="datetimeFigureOut">
              <a:rPr lang="fr-FR" smtClean="0"/>
              <a:t>02/10/2023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519C2F-9DA7-45D0-B4AE-1EF87EDD12D0}" type="slidenum">
              <a:rPr lang="fr-FR" smtClean="0"/>
              <a:t>‹N°›</a:t>
            </a:fld>
            <a:endParaRPr lang="fr-FR"/>
          </a:p>
        </p:txBody>
      </p:sp>
    </p:spTree>
    <p:extLst>
      <p:ext uri="{BB962C8B-B14F-4D97-AF65-F5344CB8AC3E}">
        <p14:creationId xmlns:p14="http://schemas.microsoft.com/office/powerpoint/2010/main" val="99813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31850" y="1917024"/>
            <a:ext cx="10515600" cy="2324099"/>
          </a:xfrm>
        </p:spPr>
        <p:txBody>
          <a:bodyPr anchor="b">
            <a:normAutofit/>
          </a:bodyPr>
          <a:lstStyle>
            <a:lvl1pPr algn="l">
              <a:defRPr sz="4000" cap="all" spc="-150" baseline="0">
                <a:solidFill>
                  <a:srgbClr val="000091"/>
                </a:solidFill>
                <a:latin typeface="Marianne ExtraBold" panose="02000000000000000000" pitchFamily="2" charset="0"/>
              </a:defRPr>
            </a:lvl1pPr>
          </a:lstStyle>
          <a:p>
            <a:r>
              <a:rPr lang="fr-FR"/>
              <a:t>Modifiez le style du titre</a:t>
            </a:r>
            <a:endParaRPr lang="fr-FR" dirty="0"/>
          </a:p>
        </p:txBody>
      </p:sp>
      <p:sp>
        <p:nvSpPr>
          <p:cNvPr id="3" name="Sous-titre 2"/>
          <p:cNvSpPr>
            <a:spLocks noGrp="1"/>
          </p:cNvSpPr>
          <p:nvPr>
            <p:ph type="subTitle" idx="1"/>
          </p:nvPr>
        </p:nvSpPr>
        <p:spPr>
          <a:xfrm>
            <a:off x="831850" y="4268111"/>
            <a:ext cx="10515600" cy="1249363"/>
          </a:xfrm>
        </p:spPr>
        <p:txBody>
          <a:bodyPr/>
          <a:lstStyle>
            <a:lvl1pPr marL="0" indent="0" algn="l">
              <a:buNone/>
              <a:defRPr sz="2400">
                <a:solidFill>
                  <a:schemeClr val="bg2">
                    <a:lumMod val="50000"/>
                  </a:schemeClr>
                </a:solidFill>
                <a:latin typeface="Marianne"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FR" dirty="0"/>
          </a:p>
        </p:txBody>
      </p:sp>
      <p:cxnSp>
        <p:nvCxnSpPr>
          <p:cNvPr id="7" name="Connecteur droit 6"/>
          <p:cNvCxnSpPr/>
          <p:nvPr userDrawn="1"/>
        </p:nvCxnSpPr>
        <p:spPr>
          <a:xfrm>
            <a:off x="917715" y="0"/>
            <a:ext cx="0" cy="158400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userDrawn="1"/>
        </p:nvCxnSpPr>
        <p:spPr>
          <a:xfrm>
            <a:off x="856234" y="0"/>
            <a:ext cx="2794" cy="1193800"/>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pic>
        <p:nvPicPr>
          <p:cNvPr id="11" name="Imag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6720" y="9065"/>
            <a:ext cx="2888574" cy="1560187"/>
          </a:xfrm>
          <a:prstGeom prst="rect">
            <a:avLst/>
          </a:prstGeom>
        </p:spPr>
      </p:pic>
      <p:sp>
        <p:nvSpPr>
          <p:cNvPr id="12" name="ZoneTexte 11"/>
          <p:cNvSpPr txBox="1"/>
          <p:nvPr userDrawn="1"/>
        </p:nvSpPr>
        <p:spPr>
          <a:xfrm>
            <a:off x="8930449" y="639802"/>
            <a:ext cx="2905432" cy="553998"/>
          </a:xfrm>
          <a:prstGeom prst="rect">
            <a:avLst/>
          </a:prstGeom>
          <a:noFill/>
        </p:spPr>
        <p:txBody>
          <a:bodyPr wrap="square" rtlCol="0">
            <a:spAutoFit/>
          </a:bodyPr>
          <a:lstStyle/>
          <a:p>
            <a:pPr algn="r"/>
            <a:r>
              <a:rPr lang="fr-FR" sz="1500" dirty="0">
                <a:latin typeface="Marianne Medium" panose="02000000000000000000" pitchFamily="2" charset="0"/>
              </a:rPr>
              <a:t>Direction </a:t>
            </a:r>
          </a:p>
          <a:p>
            <a:pPr algn="r"/>
            <a:r>
              <a:rPr lang="fr-FR" sz="1500" dirty="0">
                <a:latin typeface="Marianne Medium" panose="02000000000000000000" pitchFamily="2" charset="0"/>
              </a:rPr>
              <a:t>de la sécurité sociale</a:t>
            </a:r>
          </a:p>
        </p:txBody>
      </p:sp>
      <p:pic>
        <p:nvPicPr>
          <p:cNvPr id="13" name="Image 12"/>
          <p:cNvPicPr>
            <a:picLocks noChangeAspect="1"/>
          </p:cNvPicPr>
          <p:nvPr userDrawn="1"/>
        </p:nvPicPr>
        <p:blipFill rotWithShape="1">
          <a:blip r:embed="rId3" cstate="print">
            <a:extLst>
              <a:ext uri="{28A0092B-C50C-407E-A947-70E740481C1C}">
                <a14:useLocalDpi xmlns:a14="http://schemas.microsoft.com/office/drawing/2010/main" val="0"/>
              </a:ext>
            </a:extLst>
          </a:blip>
          <a:srcRect b="17713"/>
          <a:stretch/>
        </p:blipFill>
        <p:spPr>
          <a:xfrm>
            <a:off x="11061287" y="6283350"/>
            <a:ext cx="674913" cy="554939"/>
          </a:xfrm>
          <a:prstGeom prst="rect">
            <a:avLst/>
          </a:prstGeom>
        </p:spPr>
      </p:pic>
      <p:cxnSp>
        <p:nvCxnSpPr>
          <p:cNvPr id="14" name="Connecteur droit 13"/>
          <p:cNvCxnSpPr/>
          <p:nvPr userDrawn="1"/>
        </p:nvCxnSpPr>
        <p:spPr>
          <a:xfrm>
            <a:off x="10899146" y="6505575"/>
            <a:ext cx="0" cy="353234"/>
          </a:xfrm>
          <a:prstGeom prst="line">
            <a:avLst/>
          </a:prstGeom>
          <a:ln w="19050">
            <a:solidFill>
              <a:schemeClr val="accent3"/>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a:off x="10942546" y="6283350"/>
            <a:ext cx="1" cy="574650"/>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51616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5" name="Rectangle 4"/>
          <p:cNvSpPr/>
          <p:nvPr userDrawn="1"/>
        </p:nvSpPr>
        <p:spPr>
          <a:xfrm>
            <a:off x="-6350" y="1178890"/>
            <a:ext cx="12192000" cy="5080000"/>
          </a:xfrm>
          <a:prstGeom prst="rect">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1850" y="1468438"/>
            <a:ext cx="10515600" cy="2852737"/>
          </a:xfrm>
        </p:spPr>
        <p:txBody>
          <a:bodyPr anchor="b">
            <a:normAutofit/>
          </a:bodyPr>
          <a:lstStyle>
            <a:lvl1pPr>
              <a:defRPr sz="4000" cap="none" baseline="0">
                <a:solidFill>
                  <a:schemeClr val="bg1"/>
                </a:solidFill>
                <a:latin typeface="Marianne Medium" panose="02000000000000000000" pitchFamily="2" charset="0"/>
              </a:defRPr>
            </a:lvl1pPr>
          </a:lstStyle>
          <a:p>
            <a:r>
              <a:rPr lang="fr-FR"/>
              <a:t>Modifiez le style du titre</a:t>
            </a:r>
            <a:endParaRPr lang="fr-FR" dirty="0"/>
          </a:p>
        </p:txBody>
      </p:sp>
      <p:sp>
        <p:nvSpPr>
          <p:cNvPr id="3" name="Espace réservé du texte 2"/>
          <p:cNvSpPr>
            <a:spLocks noGrp="1"/>
          </p:cNvSpPr>
          <p:nvPr>
            <p:ph type="body" idx="1"/>
          </p:nvPr>
        </p:nvSpPr>
        <p:spPr>
          <a:xfrm>
            <a:off x="831850" y="4437063"/>
            <a:ext cx="10515600" cy="1500187"/>
          </a:xfrm>
        </p:spPr>
        <p:txBody>
          <a:bodyPr>
            <a:normAutofit/>
          </a:bodyPr>
          <a:lstStyle>
            <a:lvl1pPr marL="0" indent="0">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8"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9" name="Connecteur droit 8"/>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0" name="Connecteur droit 9"/>
          <p:cNvCxnSpPr/>
          <p:nvPr userDrawn="1"/>
        </p:nvCxnSpPr>
        <p:spPr>
          <a:xfrm flipH="1">
            <a:off x="10323421" y="6430247"/>
            <a:ext cx="1679" cy="427753"/>
          </a:xfrm>
          <a:prstGeom prst="line">
            <a:avLst/>
          </a:prstGeom>
          <a:ln w="19050">
            <a:solidFill>
              <a:srgbClr val="002060"/>
            </a:solidFill>
          </a:ln>
        </p:spPr>
        <p:style>
          <a:lnRef idx="3">
            <a:schemeClr val="dk1"/>
          </a:lnRef>
          <a:fillRef idx="0">
            <a:schemeClr val="dk1"/>
          </a:fillRef>
          <a:effectRef idx="2">
            <a:schemeClr val="dk1"/>
          </a:effectRef>
          <a:fontRef idx="minor">
            <a:schemeClr val="tx1"/>
          </a:fontRef>
        </p:style>
      </p:cxnSp>
      <p:cxnSp>
        <p:nvCxnSpPr>
          <p:cNvPr id="11" name="Connecteur droit 10"/>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2" name="Connecteur droit 11"/>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25956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31850" y="1917024"/>
            <a:ext cx="10515600" cy="2324099"/>
          </a:xfrm>
        </p:spPr>
        <p:txBody>
          <a:bodyPr anchor="b">
            <a:normAutofit/>
          </a:bodyPr>
          <a:lstStyle>
            <a:lvl1pPr algn="l">
              <a:defRPr sz="4000" cap="all" baseline="0">
                <a:solidFill>
                  <a:srgbClr val="000091"/>
                </a:solidFill>
                <a:latin typeface="Marianne ExtraBold" panose="02000000000000000000" pitchFamily="2" charset="0"/>
              </a:defRPr>
            </a:lvl1pPr>
          </a:lstStyle>
          <a:p>
            <a:r>
              <a:rPr lang="fr-FR"/>
              <a:t>Modifiez le style du titre</a:t>
            </a:r>
            <a:endParaRPr lang="fr-FR" dirty="0"/>
          </a:p>
        </p:txBody>
      </p:sp>
      <p:sp>
        <p:nvSpPr>
          <p:cNvPr id="3" name="Sous-titre 2"/>
          <p:cNvSpPr>
            <a:spLocks noGrp="1"/>
          </p:cNvSpPr>
          <p:nvPr>
            <p:ph type="subTitle" idx="1"/>
          </p:nvPr>
        </p:nvSpPr>
        <p:spPr>
          <a:xfrm>
            <a:off x="831850" y="4268111"/>
            <a:ext cx="10515600" cy="1249363"/>
          </a:xfrm>
        </p:spPr>
        <p:txBody>
          <a:bodyPr/>
          <a:lstStyle>
            <a:lvl1pPr marL="0" indent="0" algn="l">
              <a:buNone/>
              <a:defRPr sz="2400">
                <a:solidFill>
                  <a:schemeClr val="bg2">
                    <a:lumMod val="50000"/>
                  </a:schemeClr>
                </a:solidFill>
                <a:latin typeface="Marianne"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FR" dirty="0"/>
          </a:p>
        </p:txBody>
      </p:sp>
      <p:sp>
        <p:nvSpPr>
          <p:cNvPr id="16"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r>
              <a:rPr lang="fr-FR" dirty="0"/>
              <a:t>07/03/2022</a:t>
            </a:r>
          </a:p>
        </p:txBody>
      </p:sp>
      <p:sp>
        <p:nvSpPr>
          <p:cNvPr id="17" name="Espace réservé du numéro de diapositive 5"/>
          <p:cNvSpPr>
            <a:spLocks noGrp="1"/>
          </p:cNvSpPr>
          <p:nvPr>
            <p:ph type="sldNum" sz="quarter" idx="12"/>
          </p:nvPr>
        </p:nvSpPr>
        <p:spPr>
          <a:xfrm>
            <a:off x="506052" y="6527981"/>
            <a:ext cx="2743200" cy="322768"/>
          </a:xfrm>
        </p:spPr>
        <p:txBody>
          <a:bodyPr/>
          <a:lstStyle>
            <a:lvl1pPr algn="l">
              <a:defRPr sz="900">
                <a:latin typeface="Marianne Light" panose="02000000000000000000" pitchFamily="2" charset="0"/>
              </a:defRPr>
            </a:lvl1pPr>
          </a:lstStyle>
          <a:p>
            <a:fld id="{AC80634F-54D4-4991-8178-46D6FC01B5BA}" type="slidenum">
              <a:rPr lang="fr-FR" smtClean="0"/>
              <a:pPr/>
              <a:t>‹N°›</a:t>
            </a:fld>
            <a:endParaRPr lang="fr-FR" dirty="0"/>
          </a:p>
        </p:txBody>
      </p:sp>
      <p:sp>
        <p:nvSpPr>
          <p:cNvPr id="18"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19" name="Connecteur droit 18"/>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20" name="Connecteur droit 19"/>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655265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6054" y="1634410"/>
            <a:ext cx="11179891" cy="4733131"/>
          </a:xfrm>
        </p:spPr>
        <p:txBody>
          <a:bodyPr>
            <a:normAutofit/>
          </a:bodyPr>
          <a:lstStyle>
            <a:lvl1pPr marL="228600" indent="-228600">
              <a:lnSpc>
                <a:spcPct val="100000"/>
              </a:lnSpc>
              <a:spcAft>
                <a:spcPts val="600"/>
              </a:spcAft>
              <a:buFont typeface="Arial" panose="020B0604020202020204" pitchFamily="34" charset="0"/>
              <a:buChar char="•"/>
              <a:defRPr sz="2000">
                <a:latin typeface="Marianne" panose="02000000000000000000" pitchFamily="2" charset="0"/>
              </a:defRPr>
            </a:lvl1pPr>
            <a:lvl2pPr marL="685800" indent="-228600">
              <a:lnSpc>
                <a:spcPct val="100000"/>
              </a:lnSpc>
              <a:spcAft>
                <a:spcPts val="600"/>
              </a:spcAft>
              <a:buFont typeface="Arial" panose="020B0604020202020204" pitchFamily="34" charset="0"/>
              <a:buChar char="•"/>
              <a:defRPr sz="1800">
                <a:latin typeface="Marianne" panose="02000000000000000000" pitchFamily="2" charset="0"/>
              </a:defRPr>
            </a:lvl2pPr>
            <a:lvl3pPr marL="1143000" indent="-228600">
              <a:lnSpc>
                <a:spcPct val="100000"/>
              </a:lnSpc>
              <a:spcAft>
                <a:spcPts val="600"/>
              </a:spcAft>
              <a:buFont typeface="Arial" panose="020B0604020202020204" pitchFamily="34" charset="0"/>
              <a:buChar char="•"/>
              <a:defRPr sz="1600">
                <a:latin typeface="Marianne" panose="02000000000000000000" pitchFamily="2" charset="0"/>
              </a:defRPr>
            </a:lvl3pPr>
            <a:lvl4pPr>
              <a:defRPr sz="1600">
                <a:latin typeface="Marianne" panose="02000000000000000000" pitchFamily="2" charset="0"/>
              </a:defRPr>
            </a:lvl4pPr>
            <a:lvl5pPr>
              <a:defRPr sz="1600">
                <a:latin typeface="Marianne" panose="02000000000000000000" pitchFamily="2" charset="0"/>
              </a:defRPr>
            </a:lvl5pPr>
          </a:lstStyle>
          <a:p>
            <a:pPr lvl="0"/>
            <a:r>
              <a:rPr lang="fr-FR"/>
              <a:t>Modifier les styles du texte du masque</a:t>
            </a:r>
          </a:p>
          <a:p>
            <a:pPr lvl="1"/>
            <a:r>
              <a:rPr lang="fr-FR"/>
              <a:t>Deuxième niveau</a:t>
            </a:r>
          </a:p>
          <a:p>
            <a:pPr lvl="2"/>
            <a:r>
              <a:rPr lang="fr-FR"/>
              <a:t>Troisième niveau</a:t>
            </a:r>
          </a:p>
        </p:txBody>
      </p:sp>
      <p:sp>
        <p:nvSpPr>
          <p:cNvPr id="4"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fld id="{05ED2FD2-FC14-4BFB-BC19-F49B9F6B197A}" type="datetime1">
              <a:rPr lang="fr-FR" smtClean="0"/>
              <a:pPr/>
              <a:t>02/10/2023</a:t>
            </a:fld>
            <a:endParaRPr lang="fr-FR" dirty="0"/>
          </a:p>
        </p:txBody>
      </p:sp>
      <p:sp>
        <p:nvSpPr>
          <p:cNvPr id="6" name="Espace réservé du numéro de diapositive 5"/>
          <p:cNvSpPr>
            <a:spLocks noGrp="1"/>
          </p:cNvSpPr>
          <p:nvPr>
            <p:ph type="sldNum" sz="quarter" idx="12"/>
          </p:nvPr>
        </p:nvSpPr>
        <p:spPr>
          <a:xfrm>
            <a:off x="506052" y="6522928"/>
            <a:ext cx="2743200" cy="322768"/>
          </a:xfrm>
        </p:spPr>
        <p:txBody>
          <a:bodyPr/>
          <a:lstStyle>
            <a:lvl1pPr algn="l">
              <a:defRPr sz="900">
                <a:latin typeface="Marianne Light" panose="02000000000000000000" pitchFamily="2" charset="0"/>
              </a:defRPr>
            </a:lvl1pPr>
          </a:lstStyle>
          <a:p>
            <a:fld id="{04E1D17B-B724-472F-BED0-3567D9725090}" type="slidenum">
              <a:rPr lang="fr-FR" smtClean="0"/>
              <a:pPr/>
              <a:t>‹N°›</a:t>
            </a:fld>
            <a:endParaRPr lang="fr-FR" dirty="0"/>
          </a:p>
        </p:txBody>
      </p:sp>
      <p:sp>
        <p:nvSpPr>
          <p:cNvPr id="7" name="Espace réservé du texte 3"/>
          <p:cNvSpPr>
            <a:spLocks noGrp="1"/>
          </p:cNvSpPr>
          <p:nvPr>
            <p:ph type="body" sz="quarter" idx="13"/>
          </p:nvPr>
        </p:nvSpPr>
        <p:spPr>
          <a:xfrm>
            <a:off x="506053" y="1087120"/>
            <a:ext cx="11179891" cy="427704"/>
          </a:xfrm>
        </p:spPr>
        <p:txBody>
          <a:bodyPr>
            <a:normAutofit/>
          </a:bodyPr>
          <a:lstStyle>
            <a:lvl1pPr marL="0" indent="0">
              <a:buFontTx/>
              <a:buNone/>
              <a:defRPr sz="2000" b="0">
                <a:solidFill>
                  <a:schemeClr val="bg2">
                    <a:lumMod val="50000"/>
                  </a:schemeClr>
                </a:solidFill>
                <a:latin typeface="Marianne Medium" panose="02000000000000000000" pitchFamily="2" charset="0"/>
              </a:defRPr>
            </a:lvl1pPr>
          </a:lstStyle>
          <a:p>
            <a:pPr lvl="0"/>
            <a:r>
              <a:rPr lang="fr-FR"/>
              <a:t>Modifier les styles du texte du masque</a:t>
            </a:r>
          </a:p>
        </p:txBody>
      </p:sp>
      <p:sp>
        <p:nvSpPr>
          <p:cNvPr id="8"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a:t>Modifiez le style du titre</a:t>
            </a:r>
            <a:endParaRPr lang="fr-FR" dirty="0"/>
          </a:p>
        </p:txBody>
      </p:sp>
      <p:sp>
        <p:nvSpPr>
          <p:cNvPr id="11"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12" name="Connecteur droit 11"/>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3" name="Connecteur droit 12"/>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cxnSp>
        <p:nvCxnSpPr>
          <p:cNvPr id="14" name="Connecteur droit 13"/>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flipH="1">
            <a:off x="10323421" y="6430247"/>
            <a:ext cx="1679" cy="427753"/>
          </a:xfrm>
          <a:prstGeom prst="line">
            <a:avLst/>
          </a:prstGeom>
          <a:ln w="19050">
            <a:solidFill>
              <a:srgbClr val="00206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384423749"/>
      </p:ext>
    </p:extLst>
  </p:cSld>
  <p:clrMapOvr>
    <a:masterClrMapping/>
  </p:clrMapOvr>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6054" y="1181100"/>
            <a:ext cx="11179891" cy="5130000"/>
          </a:xfrm>
        </p:spPr>
        <p:txBody>
          <a:bodyPr>
            <a:normAutofit/>
          </a:bodyPr>
          <a:lstStyle>
            <a:lvl1pPr marL="228600" indent="-228600">
              <a:lnSpc>
                <a:spcPct val="100000"/>
              </a:lnSpc>
              <a:spcAft>
                <a:spcPts val="600"/>
              </a:spcAft>
              <a:buFont typeface="Arial" panose="020B0604020202020204" pitchFamily="34" charset="0"/>
              <a:buChar char="•"/>
              <a:defRPr sz="2000">
                <a:latin typeface="Marianne" panose="02000000000000000000" pitchFamily="2" charset="0"/>
              </a:defRPr>
            </a:lvl1pPr>
            <a:lvl2pPr marL="685800" indent="-228600">
              <a:lnSpc>
                <a:spcPct val="100000"/>
              </a:lnSpc>
              <a:spcAft>
                <a:spcPts val="600"/>
              </a:spcAft>
              <a:buFont typeface="Arial" panose="020B0604020202020204" pitchFamily="34" charset="0"/>
              <a:buChar char="•"/>
              <a:defRPr sz="1800">
                <a:latin typeface="Marianne" panose="02000000000000000000" pitchFamily="2" charset="0"/>
              </a:defRPr>
            </a:lvl2pPr>
            <a:lvl3pPr marL="1143000" indent="-228600">
              <a:lnSpc>
                <a:spcPct val="100000"/>
              </a:lnSpc>
              <a:spcAft>
                <a:spcPts val="600"/>
              </a:spcAft>
              <a:buFont typeface="Arial" panose="020B0604020202020204" pitchFamily="34" charset="0"/>
              <a:buChar char="•"/>
              <a:defRPr sz="1600">
                <a:latin typeface="Marianne" panose="02000000000000000000" pitchFamily="2" charset="0"/>
              </a:defRPr>
            </a:lvl3pPr>
            <a:lvl4pPr>
              <a:defRPr sz="1600">
                <a:latin typeface="Marianne" panose="02000000000000000000" pitchFamily="2" charset="0"/>
              </a:defRPr>
            </a:lvl4pPr>
            <a:lvl5pPr>
              <a:defRPr sz="1600">
                <a:latin typeface="Marianne" panose="02000000000000000000" pitchFamily="2" charset="0"/>
              </a:defRPr>
            </a:lvl5pPr>
          </a:lstStyle>
          <a:p>
            <a:pPr lvl="0"/>
            <a:r>
              <a:rPr lang="fr-FR"/>
              <a:t>Modifier les styles du texte du masque</a:t>
            </a:r>
          </a:p>
          <a:p>
            <a:pPr lvl="1"/>
            <a:r>
              <a:rPr lang="fr-FR"/>
              <a:t>Deuxième niveau</a:t>
            </a:r>
          </a:p>
          <a:p>
            <a:pPr lvl="2"/>
            <a:r>
              <a:rPr lang="fr-FR"/>
              <a:t>Troisième niveau</a:t>
            </a:r>
          </a:p>
        </p:txBody>
      </p:sp>
      <p:sp>
        <p:nvSpPr>
          <p:cNvPr id="4"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fld id="{6A88D15F-064A-4089-8287-365A9713BF80}" type="datetime1">
              <a:rPr lang="fr-FR" smtClean="0"/>
              <a:pPr/>
              <a:t>02/10/2023</a:t>
            </a:fld>
            <a:endParaRPr lang="fr-FR" dirty="0"/>
          </a:p>
        </p:txBody>
      </p:sp>
      <p:sp>
        <p:nvSpPr>
          <p:cNvPr id="6" name="Espace réservé du numéro de diapositive 5"/>
          <p:cNvSpPr>
            <a:spLocks noGrp="1"/>
          </p:cNvSpPr>
          <p:nvPr>
            <p:ph type="sldNum" sz="quarter" idx="12"/>
          </p:nvPr>
        </p:nvSpPr>
        <p:spPr>
          <a:xfrm>
            <a:off x="506052" y="6527981"/>
            <a:ext cx="2743200" cy="322768"/>
          </a:xfrm>
        </p:spPr>
        <p:txBody>
          <a:bodyPr/>
          <a:lstStyle>
            <a:lvl1pPr algn="l">
              <a:defRPr sz="900">
                <a:latin typeface="Marianne Light" panose="02000000000000000000" pitchFamily="2" charset="0"/>
              </a:defRPr>
            </a:lvl1pPr>
          </a:lstStyle>
          <a:p>
            <a:fld id="{3492DEED-D3AC-4802-9689-308DB40E1254}" type="slidenum">
              <a:rPr lang="fr-FR" smtClean="0"/>
              <a:pPr/>
              <a:t>‹N°›</a:t>
            </a:fld>
            <a:endParaRPr lang="fr-FR" dirty="0"/>
          </a:p>
        </p:txBody>
      </p:sp>
      <p:sp>
        <p:nvSpPr>
          <p:cNvPr id="8"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a:t>Modifiez le style du titre</a:t>
            </a:r>
            <a:endParaRPr lang="fr-FR" dirty="0"/>
          </a:p>
        </p:txBody>
      </p:sp>
      <p:sp>
        <p:nvSpPr>
          <p:cNvPr id="11"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12" name="Connecteur droit 11"/>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3" name="Connecteur droit 12"/>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cxnSp>
        <p:nvCxnSpPr>
          <p:cNvPr id="14" name="Connecteur droit 13"/>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303576349"/>
      </p:ext>
    </p:extLst>
  </p:cSld>
  <p:clrMapOvr>
    <a:masterClrMapping/>
  </p:clrMapOvr>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506054" y="1180800"/>
            <a:ext cx="5513746" cy="5130000"/>
          </a:xfrm>
        </p:spPr>
        <p:txBody>
          <a:bodyPr>
            <a:normAutofit/>
          </a:bodyPr>
          <a:lstStyle>
            <a:lvl1pPr>
              <a:defRPr sz="1800"/>
            </a:lvl1pPr>
            <a:lvl2pPr>
              <a:defRPr sz="1600"/>
            </a:lvl2pPr>
            <a:lvl3pPr>
              <a:defRPr sz="1400"/>
            </a:lvl3pPr>
          </a:lstStyle>
          <a:p>
            <a:pPr lvl="0"/>
            <a:r>
              <a:rPr lang="fr-FR"/>
              <a:t>Modifier les styles du texte du masque</a:t>
            </a:r>
          </a:p>
          <a:p>
            <a:pPr lvl="1"/>
            <a:r>
              <a:rPr lang="fr-FR"/>
              <a:t>Deuxième niveau</a:t>
            </a:r>
          </a:p>
          <a:p>
            <a:pPr lvl="2"/>
            <a:r>
              <a:rPr lang="fr-FR"/>
              <a:t>Troisième niveau</a:t>
            </a:r>
          </a:p>
        </p:txBody>
      </p:sp>
      <p:sp>
        <p:nvSpPr>
          <p:cNvPr id="4" name="Espace réservé du contenu 3"/>
          <p:cNvSpPr>
            <a:spLocks noGrp="1"/>
          </p:cNvSpPr>
          <p:nvPr>
            <p:ph sz="half" idx="2"/>
          </p:nvPr>
        </p:nvSpPr>
        <p:spPr>
          <a:xfrm>
            <a:off x="6172199" y="1180800"/>
            <a:ext cx="5513745" cy="5130000"/>
          </a:xfrm>
        </p:spPr>
        <p:txBody>
          <a:bodyPr>
            <a:normAutofit/>
          </a:bodyPr>
          <a:lstStyle>
            <a:lvl1pPr>
              <a:defRPr sz="1800"/>
            </a:lvl1pPr>
            <a:lvl2pPr>
              <a:defRPr sz="1600"/>
            </a:lvl2pPr>
            <a:lvl3pPr>
              <a:defRPr sz="1400"/>
            </a:lvl3pPr>
          </a:lstStyle>
          <a:p>
            <a:pPr lvl="0"/>
            <a:r>
              <a:rPr lang="fr-FR"/>
              <a:t>Modifier les styles du texte du masque</a:t>
            </a:r>
          </a:p>
          <a:p>
            <a:pPr lvl="1"/>
            <a:r>
              <a:rPr lang="fr-FR"/>
              <a:t>Deuxième niveau</a:t>
            </a:r>
          </a:p>
          <a:p>
            <a:pPr lvl="2"/>
            <a:r>
              <a:rPr lang="fr-FR"/>
              <a:t>Troisième niveau</a:t>
            </a:r>
          </a:p>
        </p:txBody>
      </p:sp>
      <p:sp>
        <p:nvSpPr>
          <p:cNvPr id="5" name="Espace réservé de la date 4"/>
          <p:cNvSpPr>
            <a:spLocks noGrp="1"/>
          </p:cNvSpPr>
          <p:nvPr>
            <p:ph type="dt" sz="half" idx="10"/>
          </p:nvPr>
        </p:nvSpPr>
        <p:spPr>
          <a:xfrm>
            <a:off x="4724399" y="6527981"/>
            <a:ext cx="2743200" cy="317754"/>
          </a:xfrm>
        </p:spPr>
        <p:txBody>
          <a:bodyPr/>
          <a:lstStyle>
            <a:lvl1pPr algn="ctr">
              <a:defRPr sz="900">
                <a:latin typeface="Marianne Light" panose="02000000000000000000" pitchFamily="2" charset="0"/>
              </a:defRPr>
            </a:lvl1pPr>
          </a:lstStyle>
          <a:p>
            <a:fld id="{EC15913E-DEED-467C-8C7B-34E255CE8A4C}" type="datetime1">
              <a:rPr lang="fr-FR" smtClean="0"/>
              <a:pPr/>
              <a:t>02/10/2023</a:t>
            </a:fld>
            <a:endParaRPr lang="fr-FR" dirty="0"/>
          </a:p>
        </p:txBody>
      </p:sp>
      <p:sp>
        <p:nvSpPr>
          <p:cNvPr id="7" name="Espace réservé du numéro de diapositive 6"/>
          <p:cNvSpPr>
            <a:spLocks noGrp="1"/>
          </p:cNvSpPr>
          <p:nvPr>
            <p:ph type="sldNum" sz="quarter" idx="12"/>
          </p:nvPr>
        </p:nvSpPr>
        <p:spPr>
          <a:xfrm>
            <a:off x="496977" y="6527980"/>
            <a:ext cx="2743200" cy="324000"/>
          </a:xfrm>
        </p:spPr>
        <p:txBody>
          <a:bodyPr/>
          <a:lstStyle>
            <a:lvl1pPr algn="l">
              <a:defRPr sz="900">
                <a:latin typeface="Marianne Light" panose="02000000000000000000" pitchFamily="2" charset="0"/>
              </a:defRPr>
            </a:lvl1pPr>
          </a:lstStyle>
          <a:p>
            <a:fld id="{EE101142-BFE4-46C1-946B-93C78A7BE893}" type="slidenum">
              <a:rPr lang="fr-FR" smtClean="0"/>
              <a:pPr/>
              <a:t>‹N°›</a:t>
            </a:fld>
            <a:endParaRPr lang="fr-FR" dirty="0"/>
          </a:p>
        </p:txBody>
      </p:sp>
      <p:sp>
        <p:nvSpPr>
          <p:cNvPr id="9"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10" name="Connecteur droit 9"/>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1" name="Connecteur droit 10"/>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cxnSp>
        <p:nvCxnSpPr>
          <p:cNvPr id="14" name="Connecteur droit 13"/>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sp>
        <p:nvSpPr>
          <p:cNvPr id="16"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a:t>Modifiez le style du titre</a:t>
            </a:r>
            <a:endParaRPr lang="fr-FR" dirty="0"/>
          </a:p>
        </p:txBody>
      </p:sp>
    </p:spTree>
    <p:extLst>
      <p:ext uri="{BB962C8B-B14F-4D97-AF65-F5344CB8AC3E}">
        <p14:creationId xmlns:p14="http://schemas.microsoft.com/office/powerpoint/2010/main" val="3959365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fld id="{A603F930-4957-4706-8BC7-1C75CCE9B242}" type="datetime1">
              <a:rPr lang="fr-FR" smtClean="0"/>
              <a:pPr/>
              <a:t>02/10/2023</a:t>
            </a:fld>
            <a:endParaRPr lang="fr-FR" dirty="0"/>
          </a:p>
        </p:txBody>
      </p:sp>
      <p:sp>
        <p:nvSpPr>
          <p:cNvPr id="6" name="Espace réservé du numéro de diapositive 5"/>
          <p:cNvSpPr>
            <a:spLocks noGrp="1"/>
          </p:cNvSpPr>
          <p:nvPr>
            <p:ph type="sldNum" sz="quarter" idx="12"/>
          </p:nvPr>
        </p:nvSpPr>
        <p:spPr>
          <a:xfrm>
            <a:off x="506052" y="6527981"/>
            <a:ext cx="2743200" cy="322768"/>
          </a:xfrm>
        </p:spPr>
        <p:txBody>
          <a:bodyPr/>
          <a:lstStyle>
            <a:lvl1pPr algn="l">
              <a:defRPr sz="900">
                <a:latin typeface="Marianne Light" panose="02000000000000000000" pitchFamily="2" charset="0"/>
              </a:defRPr>
            </a:lvl1pPr>
          </a:lstStyle>
          <a:p>
            <a:fld id="{FCAB8ADF-4DA5-4D8E-AC6B-904C7255BD6C}" type="slidenum">
              <a:rPr lang="fr-FR" smtClean="0"/>
              <a:pPr/>
              <a:t>‹N°›</a:t>
            </a:fld>
            <a:endParaRPr lang="fr-FR" dirty="0"/>
          </a:p>
        </p:txBody>
      </p:sp>
      <p:sp>
        <p:nvSpPr>
          <p:cNvPr id="7" name="Espace réservé du texte 3"/>
          <p:cNvSpPr>
            <a:spLocks noGrp="1"/>
          </p:cNvSpPr>
          <p:nvPr>
            <p:ph type="body" sz="quarter" idx="13"/>
          </p:nvPr>
        </p:nvSpPr>
        <p:spPr>
          <a:xfrm>
            <a:off x="506053" y="1087120"/>
            <a:ext cx="11179891" cy="427704"/>
          </a:xfrm>
        </p:spPr>
        <p:txBody>
          <a:bodyPr>
            <a:normAutofit/>
          </a:bodyPr>
          <a:lstStyle>
            <a:lvl1pPr marL="0" indent="0">
              <a:buFontTx/>
              <a:buNone/>
              <a:defRPr sz="2000" b="0">
                <a:solidFill>
                  <a:schemeClr val="bg1">
                    <a:lumMod val="50000"/>
                  </a:schemeClr>
                </a:solidFill>
                <a:latin typeface="Marianne Medium" panose="02000000000000000000" pitchFamily="2" charset="0"/>
              </a:defRPr>
            </a:lvl1pPr>
          </a:lstStyle>
          <a:p>
            <a:pPr lvl="0"/>
            <a:r>
              <a:rPr lang="fr-FR"/>
              <a:t>Modifier les styles du texte du masque</a:t>
            </a:r>
          </a:p>
        </p:txBody>
      </p:sp>
      <p:sp>
        <p:nvSpPr>
          <p:cNvPr id="8"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a:t>Modifiez le style du titre</a:t>
            </a:r>
            <a:endParaRPr lang="fr-FR" dirty="0"/>
          </a:p>
        </p:txBody>
      </p:sp>
      <p:sp>
        <p:nvSpPr>
          <p:cNvPr id="11"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12" name="Connecteur droit 11"/>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3" name="Connecteur droit 12"/>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cxnSp>
        <p:nvCxnSpPr>
          <p:cNvPr id="14" name="Connecteur droit 13"/>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
        <p:nvSpPr>
          <p:cNvPr id="16" name="Espace réservé du contenu 2"/>
          <p:cNvSpPr>
            <a:spLocks noGrp="1"/>
          </p:cNvSpPr>
          <p:nvPr>
            <p:ph sz="half" idx="14"/>
          </p:nvPr>
        </p:nvSpPr>
        <p:spPr>
          <a:xfrm>
            <a:off x="506054" y="1625054"/>
            <a:ext cx="5513746" cy="4747737"/>
          </a:xfrm>
        </p:spPr>
        <p:txBody>
          <a:bodyPr>
            <a:normAutofit/>
          </a:bodyPr>
          <a:lstStyle>
            <a:lvl1pPr>
              <a:defRPr sz="1800"/>
            </a:lvl1pPr>
            <a:lvl2pPr>
              <a:defRPr sz="1600"/>
            </a:lvl2pPr>
            <a:lvl3pPr>
              <a:defRPr sz="1400"/>
            </a:lvl3pPr>
          </a:lstStyle>
          <a:p>
            <a:pPr lvl="0"/>
            <a:r>
              <a:rPr lang="fr-FR"/>
              <a:t>Modifier les styles du texte du masque</a:t>
            </a:r>
          </a:p>
          <a:p>
            <a:pPr lvl="1"/>
            <a:r>
              <a:rPr lang="fr-FR"/>
              <a:t>Deuxième niveau</a:t>
            </a:r>
          </a:p>
          <a:p>
            <a:pPr lvl="2"/>
            <a:r>
              <a:rPr lang="fr-FR"/>
              <a:t>Troisième niveau</a:t>
            </a:r>
          </a:p>
        </p:txBody>
      </p:sp>
      <p:sp>
        <p:nvSpPr>
          <p:cNvPr id="17" name="Espace réservé du contenu 3"/>
          <p:cNvSpPr>
            <a:spLocks noGrp="1"/>
          </p:cNvSpPr>
          <p:nvPr>
            <p:ph sz="half" idx="2"/>
          </p:nvPr>
        </p:nvSpPr>
        <p:spPr>
          <a:xfrm>
            <a:off x="6172199" y="1625054"/>
            <a:ext cx="5513745" cy="4747737"/>
          </a:xfrm>
        </p:spPr>
        <p:txBody>
          <a:bodyPr>
            <a:normAutofit/>
          </a:bodyPr>
          <a:lstStyle>
            <a:lvl1pPr>
              <a:defRPr sz="1800"/>
            </a:lvl1pPr>
            <a:lvl2pPr>
              <a:defRPr sz="1600"/>
            </a:lvl2pPr>
            <a:lvl3pPr>
              <a:defRPr sz="1400"/>
            </a:lvl3pPr>
          </a:lstStyle>
          <a:p>
            <a:pPr lvl="0"/>
            <a:r>
              <a:rPr lang="fr-FR"/>
              <a:t>Modifier les styles du texte du masque</a:t>
            </a:r>
          </a:p>
          <a:p>
            <a:pPr lvl="1"/>
            <a:r>
              <a:rPr lang="fr-FR"/>
              <a:t>Deuxième niveau</a:t>
            </a:r>
          </a:p>
          <a:p>
            <a:pPr lvl="2"/>
            <a:r>
              <a:rPr lang="fr-FR"/>
              <a:t>Troisième niveau</a:t>
            </a:r>
          </a:p>
        </p:txBody>
      </p:sp>
    </p:spTree>
    <p:extLst>
      <p:ext uri="{BB962C8B-B14F-4D97-AF65-F5344CB8AC3E}">
        <p14:creationId xmlns:p14="http://schemas.microsoft.com/office/powerpoint/2010/main" val="2717335328"/>
      </p:ext>
    </p:extLst>
  </p:cSld>
  <p:clrMapOvr>
    <a:masterClrMapping/>
  </p:clrMapOvr>
  <p:hf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24399" y="6492874"/>
            <a:ext cx="2743200" cy="365125"/>
          </a:xfrm>
        </p:spPr>
        <p:txBody>
          <a:bodyPr/>
          <a:lstStyle>
            <a:lvl1pPr algn="ctr">
              <a:defRPr sz="900">
                <a:latin typeface="Marianne Light" panose="02000000000000000000" pitchFamily="2" charset="0"/>
              </a:defRPr>
            </a:lvl1pPr>
          </a:lstStyle>
          <a:p>
            <a:fld id="{17C7D494-E8F7-4FCF-A59B-F5580C05D04D}" type="datetime1">
              <a:rPr lang="fr-FR" smtClean="0"/>
              <a:pPr/>
              <a:t>02/10/2023</a:t>
            </a:fld>
            <a:endParaRPr lang="fr-FR" dirty="0"/>
          </a:p>
        </p:txBody>
      </p:sp>
      <p:sp>
        <p:nvSpPr>
          <p:cNvPr id="4" name="Espace réservé du numéro de diapositive 3"/>
          <p:cNvSpPr>
            <a:spLocks noGrp="1"/>
          </p:cNvSpPr>
          <p:nvPr>
            <p:ph type="sldNum" sz="quarter" idx="12"/>
          </p:nvPr>
        </p:nvSpPr>
        <p:spPr>
          <a:xfrm>
            <a:off x="506054" y="6492875"/>
            <a:ext cx="2743200" cy="365125"/>
          </a:xfrm>
        </p:spPr>
        <p:txBody>
          <a:bodyPr/>
          <a:lstStyle>
            <a:lvl1pPr algn="l">
              <a:defRPr sz="900">
                <a:latin typeface="Marianne Light" panose="02000000000000000000" pitchFamily="2" charset="0"/>
              </a:defRPr>
            </a:lvl1pPr>
          </a:lstStyle>
          <a:p>
            <a:fld id="{C1823B0A-DB99-4DAE-96EA-7ED1CB6855B3}" type="slidenum">
              <a:rPr lang="fr-FR" smtClean="0"/>
              <a:pPr/>
              <a:t>‹N°›</a:t>
            </a:fld>
            <a:endParaRPr lang="fr-FR" dirty="0"/>
          </a:p>
        </p:txBody>
      </p:sp>
      <p:sp>
        <p:nvSpPr>
          <p:cNvPr id="6"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7" name="Connecteur droit 6"/>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63664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6054" y="457200"/>
            <a:ext cx="4450957" cy="1600200"/>
          </a:xfrm>
        </p:spPr>
        <p:txBody>
          <a:bodyPr anchor="b">
            <a:normAutofit/>
          </a:bodyPr>
          <a:lstStyle>
            <a:lvl1pPr>
              <a:defRPr sz="3600">
                <a:solidFill>
                  <a:srgbClr val="000091"/>
                </a:solidFill>
              </a:defRPr>
            </a:lvl1pPr>
          </a:lstStyle>
          <a:p>
            <a:r>
              <a:rPr lang="fr-FR"/>
              <a:t>Modifiez le style du titre</a:t>
            </a:r>
            <a:endParaRPr lang="fr-FR" dirty="0"/>
          </a:p>
        </p:txBody>
      </p:sp>
      <p:sp>
        <p:nvSpPr>
          <p:cNvPr id="3" name="Espace réservé du contenu 2"/>
          <p:cNvSpPr>
            <a:spLocks noGrp="1"/>
          </p:cNvSpPr>
          <p:nvPr>
            <p:ph idx="1"/>
          </p:nvPr>
        </p:nvSpPr>
        <p:spPr>
          <a:xfrm>
            <a:off x="5185611" y="457200"/>
            <a:ext cx="6500333" cy="5714999"/>
          </a:xfrm>
        </p:spPr>
        <p:txBody>
          <a:bodyPr>
            <a:normAutofit/>
          </a:bodyPr>
          <a:lstStyle>
            <a:lvl1pPr>
              <a:defRPr sz="2400"/>
            </a:lvl1pPr>
            <a:lvl2pPr>
              <a:defRPr sz="2000"/>
            </a:lvl2pPr>
            <a:lvl3pPr>
              <a:defRPr sz="18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p:txBody>
      </p:sp>
      <p:sp>
        <p:nvSpPr>
          <p:cNvPr id="4" name="Espace réservé du texte 3"/>
          <p:cNvSpPr>
            <a:spLocks noGrp="1"/>
          </p:cNvSpPr>
          <p:nvPr>
            <p:ph type="body" sz="half" idx="2"/>
          </p:nvPr>
        </p:nvSpPr>
        <p:spPr>
          <a:xfrm>
            <a:off x="506054" y="2122822"/>
            <a:ext cx="4450957" cy="4049377"/>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a:xfrm>
            <a:off x="4723200" y="6484519"/>
            <a:ext cx="2743200" cy="365125"/>
          </a:xfrm>
        </p:spPr>
        <p:txBody>
          <a:bodyPr/>
          <a:lstStyle>
            <a:lvl1pPr algn="ctr">
              <a:defRPr sz="900">
                <a:latin typeface="Marianne Light" panose="02000000000000000000" pitchFamily="2" charset="0"/>
              </a:defRPr>
            </a:lvl1pPr>
          </a:lstStyle>
          <a:p>
            <a:fld id="{796C1A70-8C17-4E2E-9E51-86B3C98471EB}" type="datetime1">
              <a:rPr lang="fr-FR" smtClean="0"/>
              <a:pPr/>
              <a:t>02/10/2023</a:t>
            </a:fld>
            <a:endParaRPr lang="fr-FR" dirty="0"/>
          </a:p>
        </p:txBody>
      </p:sp>
      <p:sp>
        <p:nvSpPr>
          <p:cNvPr id="7" name="Espace réservé du numéro de diapositive 6"/>
          <p:cNvSpPr>
            <a:spLocks noGrp="1"/>
          </p:cNvSpPr>
          <p:nvPr>
            <p:ph type="sldNum" sz="quarter" idx="12"/>
          </p:nvPr>
        </p:nvSpPr>
        <p:spPr>
          <a:xfrm>
            <a:off x="506054" y="6484519"/>
            <a:ext cx="2743200" cy="365125"/>
          </a:xfrm>
        </p:spPr>
        <p:txBody>
          <a:bodyPr/>
          <a:lstStyle>
            <a:lvl1pPr algn="l">
              <a:defRPr sz="900">
                <a:latin typeface="Marianne Light" panose="02000000000000000000" pitchFamily="2" charset="0"/>
              </a:defRPr>
            </a:lvl1pPr>
          </a:lstStyle>
          <a:p>
            <a:fld id="{76BFFBA1-D441-4ACE-A4EE-5CAF44B2BFDC}" type="slidenum">
              <a:rPr lang="fr-FR" smtClean="0"/>
              <a:pPr/>
              <a:t>‹N°›</a:t>
            </a:fld>
            <a:endParaRPr lang="fr-FR" dirty="0"/>
          </a:p>
        </p:txBody>
      </p:sp>
      <p:sp>
        <p:nvSpPr>
          <p:cNvPr id="9"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10" name="Connecteur droit 9"/>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1" name="Connecteur droit 10"/>
          <p:cNvCxnSpPr/>
          <p:nvPr userDrawn="1"/>
        </p:nvCxnSpPr>
        <p:spPr>
          <a:xfrm flipH="1">
            <a:off x="10323421" y="6430247"/>
            <a:ext cx="1679" cy="427753"/>
          </a:xfrm>
          <a:prstGeom prst="line">
            <a:avLst/>
          </a:prstGeom>
          <a:ln w="19050">
            <a:solidFill>
              <a:srgbClr val="00206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171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p:txBody>
      </p:sp>
      <p:sp>
        <p:nvSpPr>
          <p:cNvPr id="4" name="Espace réservé de la date 3"/>
          <p:cNvSpPr>
            <a:spLocks noGrp="1"/>
          </p:cNvSpPr>
          <p:nvPr>
            <p:ph type="dt" sz="half" idx="2"/>
          </p:nvPr>
        </p:nvSpPr>
        <p:spPr>
          <a:xfrm>
            <a:off x="4724400" y="6477804"/>
            <a:ext cx="2743200" cy="365125"/>
          </a:xfrm>
          <a:prstGeom prst="rect">
            <a:avLst/>
          </a:prstGeom>
        </p:spPr>
        <p:txBody>
          <a:bodyPr vert="horz" lIns="91440" tIns="45720" rIns="91440" bIns="45720" rtlCol="0" anchor="ctr"/>
          <a:lstStyle>
            <a:lvl1pPr algn="ctr">
              <a:defRPr sz="900">
                <a:solidFill>
                  <a:schemeClr val="tx1">
                    <a:tint val="75000"/>
                  </a:schemeClr>
                </a:solidFill>
                <a:latin typeface="Marianne Light" panose="02000000000000000000" pitchFamily="2" charset="0"/>
              </a:defRPr>
            </a:lvl1pPr>
          </a:lstStyle>
          <a:p>
            <a:fld id="{E0B9DFD8-23E0-43C3-B7DF-9757BFEB2448}" type="datetime1">
              <a:rPr lang="fr-FR" smtClean="0"/>
              <a:pPr/>
              <a:t>02/10/2023</a:t>
            </a:fld>
            <a:endParaRPr lang="fr-FR" dirty="0"/>
          </a:p>
        </p:txBody>
      </p:sp>
      <p:sp>
        <p:nvSpPr>
          <p:cNvPr id="6" name="Espace réservé du numéro de diapositive 5"/>
          <p:cNvSpPr>
            <a:spLocks noGrp="1"/>
          </p:cNvSpPr>
          <p:nvPr>
            <p:ph type="sldNum" sz="quarter" idx="4"/>
          </p:nvPr>
        </p:nvSpPr>
        <p:spPr>
          <a:xfrm>
            <a:off x="838200" y="6493546"/>
            <a:ext cx="2743200" cy="365125"/>
          </a:xfrm>
          <a:prstGeom prst="rect">
            <a:avLst/>
          </a:prstGeom>
        </p:spPr>
        <p:txBody>
          <a:bodyPr vert="horz" lIns="91440" tIns="45720" rIns="91440" bIns="45720" rtlCol="0" anchor="ctr"/>
          <a:lstStyle>
            <a:lvl1pPr algn="l">
              <a:defRPr sz="900">
                <a:solidFill>
                  <a:schemeClr val="tx1">
                    <a:tint val="75000"/>
                  </a:schemeClr>
                </a:solidFill>
                <a:latin typeface="Marianne Light" panose="02000000000000000000" pitchFamily="2" charset="0"/>
              </a:defRPr>
            </a:lvl1pPr>
          </a:lstStyle>
          <a:p>
            <a:fld id="{B8ED5F09-128B-4FCF-A6F2-4CD09D525C30}" type="slidenum">
              <a:rPr lang="fr-FR" smtClean="0"/>
              <a:pPr/>
              <a:t>‹N°›</a:t>
            </a:fld>
            <a:endParaRPr lang="fr-FR" dirty="0"/>
          </a:p>
        </p:txBody>
      </p:sp>
    </p:spTree>
    <p:extLst>
      <p:ext uri="{BB962C8B-B14F-4D97-AF65-F5344CB8AC3E}">
        <p14:creationId xmlns:p14="http://schemas.microsoft.com/office/powerpoint/2010/main" val="20061550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3" r:id="rId3"/>
    <p:sldLayoutId id="2147483650" r:id="rId4"/>
    <p:sldLayoutId id="2147483660" r:id="rId5"/>
    <p:sldLayoutId id="2147483652" r:id="rId6"/>
    <p:sldLayoutId id="2147483661" r:id="rId7"/>
    <p:sldLayoutId id="2147483655" r:id="rId8"/>
    <p:sldLayoutId id="2147483656" r:id="rId9"/>
  </p:sldLayoutIdLst>
  <p:txStyles>
    <p:titleStyle>
      <a:lvl1pPr algn="l" defTabSz="914400" rtl="0" eaLnBrk="1" latinLnBrk="0" hangingPunct="1">
        <a:lnSpc>
          <a:spcPct val="90000"/>
        </a:lnSpc>
        <a:spcBef>
          <a:spcPct val="0"/>
        </a:spcBef>
        <a:buNone/>
        <a:defRPr sz="3600" kern="1200">
          <a:solidFill>
            <a:srgbClr val="000091"/>
          </a:solidFill>
          <a:latin typeface="Marianne Medium" panose="02000000000000000000" pitchFamily="2" charset="0"/>
          <a:ea typeface="+mj-ea"/>
          <a:cs typeface="+mj-cs"/>
        </a:defRPr>
      </a:lvl1pPr>
    </p:titleStyle>
    <p:bodyStyle>
      <a:lvl1pPr marL="228600" indent="-228600" algn="l" defTabSz="914400" rtl="0" eaLnBrk="1" latinLnBrk="0" hangingPunct="1">
        <a:lnSpc>
          <a:spcPct val="100000"/>
        </a:lnSpc>
        <a:spcBef>
          <a:spcPts val="1000"/>
        </a:spcBef>
        <a:spcAft>
          <a:spcPts val="600"/>
        </a:spcAft>
        <a:buFont typeface="Arial" panose="020B0604020202020204" pitchFamily="34" charset="0"/>
        <a:buChar char="•"/>
        <a:defRPr lang="fr-FR" sz="2000" kern="1200" dirty="0" smtClean="0">
          <a:solidFill>
            <a:schemeClr val="tx1"/>
          </a:solidFill>
          <a:latin typeface="Marianne" panose="02000000000000000000" pitchFamily="2" charset="0"/>
          <a:ea typeface="+mn-ea"/>
          <a:cs typeface="+mn-cs"/>
        </a:defRPr>
      </a:lvl1pPr>
      <a:lvl2pPr marL="685800" indent="-228600" algn="l" defTabSz="914400" rtl="0" eaLnBrk="1" latinLnBrk="0" hangingPunct="1">
        <a:lnSpc>
          <a:spcPct val="100000"/>
        </a:lnSpc>
        <a:spcBef>
          <a:spcPts val="500"/>
        </a:spcBef>
        <a:spcAft>
          <a:spcPts val="600"/>
        </a:spcAft>
        <a:buFont typeface="Arial" panose="020B0604020202020204" pitchFamily="34" charset="0"/>
        <a:buChar char="•"/>
        <a:defRPr lang="fr-FR" sz="1800" kern="1200" dirty="0" smtClean="0">
          <a:solidFill>
            <a:schemeClr val="tx1"/>
          </a:solidFill>
          <a:latin typeface="Marianne" panose="02000000000000000000" pitchFamily="2" charset="0"/>
          <a:ea typeface="+mn-ea"/>
          <a:cs typeface="+mn-cs"/>
        </a:defRPr>
      </a:lvl2pPr>
      <a:lvl3pPr marL="1143000" indent="-228600" algn="l" defTabSz="914400" rtl="0" eaLnBrk="1" latinLnBrk="0" hangingPunct="1">
        <a:lnSpc>
          <a:spcPct val="100000"/>
        </a:lnSpc>
        <a:spcBef>
          <a:spcPts val="500"/>
        </a:spcBef>
        <a:spcAft>
          <a:spcPts val="600"/>
        </a:spcAft>
        <a:buFont typeface="Arial" panose="020B0604020202020204" pitchFamily="34" charset="0"/>
        <a:buChar char="•"/>
        <a:defRPr lang="fr-FR" sz="1600" kern="1200" dirty="0" smtClean="0">
          <a:solidFill>
            <a:schemeClr val="tx1"/>
          </a:solidFill>
          <a:latin typeface="Marianne" panose="020000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cap="all" dirty="0">
                <a:latin typeface="Marianne ExtraBold" panose="02000000000000000000" pitchFamily="2" charset="0"/>
              </a:rPr>
              <a:t>évolution de la liste d’aptitude</a:t>
            </a:r>
            <a:endParaRPr lang="fr-FR" sz="2400" cap="none" dirty="0">
              <a:latin typeface="Marianne" panose="02000000000000000000" pitchFamily="2" charset="0"/>
            </a:endParaRPr>
          </a:p>
        </p:txBody>
      </p:sp>
      <p:sp>
        <p:nvSpPr>
          <p:cNvPr id="3" name="Sous-titre 2"/>
          <p:cNvSpPr>
            <a:spLocks noGrp="1"/>
          </p:cNvSpPr>
          <p:nvPr>
            <p:ph type="subTitle" idx="1"/>
          </p:nvPr>
        </p:nvSpPr>
        <p:spPr>
          <a:xfrm>
            <a:off x="831850" y="4268111"/>
            <a:ext cx="9090072" cy="1249363"/>
          </a:xfrm>
        </p:spPr>
        <p:txBody>
          <a:bodyPr/>
          <a:lstStyle/>
          <a:p>
            <a:pPr algn="ctr"/>
            <a:r>
              <a:rPr lang="fr-FR" dirty="0"/>
              <a:t>Présentation de la réforme à venir au 1</a:t>
            </a:r>
            <a:r>
              <a:rPr lang="fr-FR" baseline="30000" dirty="0"/>
              <a:t>er</a:t>
            </a:r>
            <a:r>
              <a:rPr lang="fr-FR" dirty="0"/>
              <a:t> novembre 2023</a:t>
            </a:r>
          </a:p>
        </p:txBody>
      </p:sp>
      <p:sp>
        <p:nvSpPr>
          <p:cNvPr id="5" name="ZoneTexte 4"/>
          <p:cNvSpPr txBox="1"/>
          <p:nvPr/>
        </p:nvSpPr>
        <p:spPr>
          <a:xfrm>
            <a:off x="831850" y="5817725"/>
            <a:ext cx="9485858" cy="615553"/>
          </a:xfrm>
          <a:prstGeom prst="rect">
            <a:avLst/>
          </a:prstGeom>
          <a:noFill/>
        </p:spPr>
        <p:txBody>
          <a:bodyPr wrap="square" rtlCol="0">
            <a:spAutoFit/>
          </a:bodyPr>
          <a:lstStyle/>
          <a:p>
            <a:pPr algn="just"/>
            <a:r>
              <a:rPr lang="fr-FR" sz="1700" u="sng" dirty="0"/>
              <a:t>Texte</a:t>
            </a:r>
            <a:r>
              <a:rPr lang="fr-FR" sz="1700" dirty="0"/>
              <a:t> : arrêté du 31 juillet 2013 relatif aux conditions d'inscription sur la liste d'aptitude aux emplois d'agent de direction des organismes de sécurité sociale du régime général et de certains régimes spéciaux </a:t>
            </a:r>
          </a:p>
        </p:txBody>
      </p:sp>
    </p:spTree>
    <p:extLst>
      <p:ext uri="{BB962C8B-B14F-4D97-AF65-F5344CB8AC3E}">
        <p14:creationId xmlns:p14="http://schemas.microsoft.com/office/powerpoint/2010/main" val="3525311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506054" y="2074460"/>
            <a:ext cx="11179891" cy="3990674"/>
          </a:xfrm>
        </p:spPr>
        <p:txBody>
          <a:bodyPr>
            <a:normAutofit/>
          </a:bodyPr>
          <a:lstStyle/>
          <a:p>
            <a:pPr algn="just">
              <a:spcBef>
                <a:spcPts val="2400"/>
              </a:spcBef>
            </a:pPr>
            <a:r>
              <a:rPr lang="fr-FR" b="1" dirty="0"/>
              <a:t>Fusion des classes L1 et L2 </a:t>
            </a:r>
            <a:r>
              <a:rPr lang="fr-FR" dirty="0"/>
              <a:t>en une classe unique pour les directeurs de plein exercice, avec des </a:t>
            </a:r>
            <a:r>
              <a:rPr lang="fr-FR" b="1" dirty="0"/>
              <a:t>réductions de durées d’expérience </a:t>
            </a:r>
            <a:r>
              <a:rPr lang="fr-FR" dirty="0"/>
              <a:t>requises pour certaines mobilités</a:t>
            </a:r>
          </a:p>
          <a:p>
            <a:pPr algn="just">
              <a:spcBef>
                <a:spcPts val="2400"/>
              </a:spcBef>
            </a:pPr>
            <a:r>
              <a:rPr lang="fr-FR" b="1" dirty="0"/>
              <a:t>Inscription en L3 illimitée </a:t>
            </a:r>
            <a:r>
              <a:rPr lang="fr-FR" dirty="0"/>
              <a:t>dans la durée pour les diplômés EN3S et </a:t>
            </a:r>
            <a:r>
              <a:rPr lang="fr-FR" dirty="0" err="1"/>
              <a:t>Capdir</a:t>
            </a:r>
            <a:endParaRPr lang="fr-FR" dirty="0"/>
          </a:p>
          <a:p>
            <a:pPr algn="just">
              <a:spcBef>
                <a:spcPts val="2400"/>
              </a:spcBef>
            </a:pPr>
            <a:r>
              <a:rPr lang="fr-FR" b="1" dirty="0"/>
              <a:t>Recevabilité</a:t>
            </a:r>
            <a:r>
              <a:rPr lang="fr-FR" dirty="0"/>
              <a:t> examinée par l’</a:t>
            </a:r>
            <a:r>
              <a:rPr lang="fr-FR" dirty="0" err="1"/>
              <a:t>Ucanss</a:t>
            </a:r>
            <a:endParaRPr lang="fr-FR" dirty="0"/>
          </a:p>
          <a:p>
            <a:pPr algn="just">
              <a:spcBef>
                <a:spcPts val="2400"/>
              </a:spcBef>
            </a:pPr>
            <a:r>
              <a:rPr lang="fr-FR" b="1" dirty="0"/>
              <a:t>Calendrier resserré </a:t>
            </a:r>
            <a:r>
              <a:rPr lang="fr-FR" dirty="0"/>
              <a:t>(</a:t>
            </a:r>
            <a:r>
              <a:rPr lang="fr-FR" sz="1800" i="1" dirty="0">
                <a:solidFill>
                  <a:schemeClr val="accent6"/>
                </a:solidFill>
              </a:rPr>
              <a:t>destiné à évoluer encore avec la nouvelle réforme présentée</a:t>
            </a:r>
            <a:r>
              <a:rPr lang="fr-FR" dirty="0"/>
              <a:t>)</a:t>
            </a:r>
          </a:p>
          <a:p>
            <a:pPr algn="just">
              <a:spcBef>
                <a:spcPts val="2400"/>
              </a:spcBef>
            </a:pPr>
            <a:r>
              <a:rPr lang="fr-FR" b="1" dirty="0"/>
              <a:t>Accès des agents de direction des caisses nationales </a:t>
            </a:r>
            <a:r>
              <a:rPr lang="fr-FR" dirty="0"/>
              <a:t>(CN) sur certains critères et sur proposition des Directeurs des CN</a:t>
            </a:r>
          </a:p>
        </p:txBody>
      </p:sp>
      <p:sp>
        <p:nvSpPr>
          <p:cNvPr id="3" name="Espace réservé de la date 2"/>
          <p:cNvSpPr>
            <a:spLocks noGrp="1"/>
          </p:cNvSpPr>
          <p:nvPr>
            <p:ph type="dt" sz="half" idx="10"/>
          </p:nvPr>
        </p:nvSpPr>
        <p:spPr/>
        <p:txBody>
          <a:bodyPr/>
          <a:lstStyle/>
          <a:p>
            <a:fld id="{6A88D15F-064A-4089-8287-365A9713BF80}" type="datetime1">
              <a:rPr lang="fr-FR" smtClean="0"/>
              <a:pPr/>
              <a:t>02/10/2023</a:t>
            </a:fld>
            <a:endParaRPr lang="fr-FR" dirty="0"/>
          </a:p>
        </p:txBody>
      </p:sp>
      <p:sp>
        <p:nvSpPr>
          <p:cNvPr id="7" name="Espace réservé du texte 6"/>
          <p:cNvSpPr>
            <a:spLocks noGrp="1"/>
          </p:cNvSpPr>
          <p:nvPr>
            <p:ph type="body" sz="quarter" idx="13"/>
          </p:nvPr>
        </p:nvSpPr>
        <p:spPr>
          <a:xfrm>
            <a:off x="506054" y="1332782"/>
            <a:ext cx="11463034" cy="427704"/>
          </a:xfrm>
        </p:spPr>
        <p:txBody>
          <a:bodyPr>
            <a:noAutofit/>
          </a:bodyPr>
          <a:lstStyle/>
          <a:p>
            <a:r>
              <a:rPr lang="fr-FR" sz="2400" i="1" spc="-40" dirty="0"/>
              <a:t>Pour mémoire, les principales évolutions de l’arrêté du 21 déc. 2022 (JO 24 </a:t>
            </a:r>
            <a:r>
              <a:rPr lang="fr-FR" sz="2400" i="1" spc="-40" dirty="0" err="1"/>
              <a:t>déc</a:t>
            </a:r>
            <a:r>
              <a:rPr lang="fr-FR" sz="2400" i="1" spc="-40" dirty="0"/>
              <a:t>) :</a:t>
            </a:r>
          </a:p>
        </p:txBody>
      </p:sp>
      <p:sp>
        <p:nvSpPr>
          <p:cNvPr id="5" name="Titre 4"/>
          <p:cNvSpPr>
            <a:spLocks noGrp="1"/>
          </p:cNvSpPr>
          <p:nvPr>
            <p:ph type="title"/>
          </p:nvPr>
        </p:nvSpPr>
        <p:spPr/>
        <p:txBody>
          <a:bodyPr/>
          <a:lstStyle/>
          <a:p>
            <a:r>
              <a:rPr lang="fr-FR" i="1" dirty="0"/>
              <a:t>Rappel de la réforme précédente</a:t>
            </a:r>
            <a:endParaRPr lang="fr-FR" sz="2000" i="1" dirty="0"/>
          </a:p>
        </p:txBody>
      </p:sp>
    </p:spTree>
    <p:extLst>
      <p:ext uri="{BB962C8B-B14F-4D97-AF65-F5344CB8AC3E}">
        <p14:creationId xmlns:p14="http://schemas.microsoft.com/office/powerpoint/2010/main" val="3384761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506054" y="2361056"/>
            <a:ext cx="11179891" cy="2552138"/>
          </a:xfrm>
        </p:spPr>
        <p:txBody>
          <a:bodyPr>
            <a:normAutofit/>
          </a:bodyPr>
          <a:lstStyle/>
          <a:p>
            <a:pPr algn="just">
              <a:spcAft>
                <a:spcPts val="2400"/>
              </a:spcAft>
            </a:pPr>
            <a:r>
              <a:rPr lang="fr-FR" b="1" dirty="0"/>
              <a:t>3 commissions par an </a:t>
            </a:r>
            <a:r>
              <a:rPr lang="fr-FR" dirty="0"/>
              <a:t>minimum, fixées par l’Ucanss, avec 3 publications au JO par an</a:t>
            </a:r>
          </a:p>
          <a:p>
            <a:pPr algn="just">
              <a:spcAft>
                <a:spcPts val="2400"/>
              </a:spcAft>
            </a:pPr>
            <a:r>
              <a:rPr lang="fr-FR" b="1" dirty="0"/>
              <a:t>Dépôt des dossiers au fil de l’eau, </a:t>
            </a:r>
            <a:r>
              <a:rPr lang="fr-FR" dirty="0"/>
              <a:t>à tout moment de l’année</a:t>
            </a:r>
          </a:p>
          <a:p>
            <a:pPr algn="just">
              <a:spcAft>
                <a:spcPts val="0"/>
              </a:spcAft>
            </a:pPr>
            <a:r>
              <a:rPr lang="fr-FR" b="1" dirty="0"/>
              <a:t>Examen des dossiers reçus complets au moins 3 mois avant</a:t>
            </a:r>
            <a:r>
              <a:rPr lang="fr-FR" dirty="0"/>
              <a:t> </a:t>
            </a:r>
            <a:r>
              <a:rPr lang="fr-FR" b="1" dirty="0"/>
              <a:t>chaque commission </a:t>
            </a:r>
          </a:p>
          <a:p>
            <a:pPr marL="273050" indent="0" algn="just">
              <a:spcBef>
                <a:spcPts val="0"/>
              </a:spcBef>
              <a:buNone/>
            </a:pPr>
            <a:r>
              <a:rPr lang="fr-FR" sz="1600" dirty="0"/>
              <a:t>pour laisser le temps de l’examen de la recevabilité, des évaluations et du traitement par l’</a:t>
            </a:r>
            <a:r>
              <a:rPr lang="fr-FR" sz="1600" dirty="0" err="1"/>
              <a:t>Ucanss</a:t>
            </a:r>
            <a:r>
              <a:rPr lang="fr-FR" sz="1600" dirty="0"/>
              <a:t> et les rapporteurs</a:t>
            </a:r>
          </a:p>
        </p:txBody>
      </p:sp>
      <p:sp>
        <p:nvSpPr>
          <p:cNvPr id="3" name="Espace réservé de la date 2"/>
          <p:cNvSpPr>
            <a:spLocks noGrp="1"/>
          </p:cNvSpPr>
          <p:nvPr>
            <p:ph type="dt" sz="half" idx="10"/>
          </p:nvPr>
        </p:nvSpPr>
        <p:spPr/>
        <p:txBody>
          <a:bodyPr/>
          <a:lstStyle/>
          <a:p>
            <a:fld id="{6A88D15F-064A-4089-8287-365A9713BF80}" type="datetime1">
              <a:rPr lang="fr-FR" smtClean="0"/>
              <a:pPr/>
              <a:t>02/10/2023</a:t>
            </a:fld>
            <a:endParaRPr lang="fr-FR" dirty="0"/>
          </a:p>
        </p:txBody>
      </p:sp>
      <p:sp>
        <p:nvSpPr>
          <p:cNvPr id="7" name="Espace réservé du texte 6"/>
          <p:cNvSpPr>
            <a:spLocks noGrp="1"/>
          </p:cNvSpPr>
          <p:nvPr>
            <p:ph type="body" sz="quarter" idx="13"/>
          </p:nvPr>
        </p:nvSpPr>
        <p:spPr>
          <a:xfrm>
            <a:off x="506053" y="1255594"/>
            <a:ext cx="11179891" cy="791570"/>
          </a:xfrm>
        </p:spPr>
        <p:txBody>
          <a:bodyPr>
            <a:noAutofit/>
          </a:bodyPr>
          <a:lstStyle/>
          <a:p>
            <a:pPr algn="just"/>
            <a:r>
              <a:rPr lang="fr-FR" dirty="0">
                <a:solidFill>
                  <a:schemeClr val="accent6"/>
                </a:solidFill>
              </a:rPr>
              <a:t>L’objectif : raccourcir les délais entre le dépôt de candidature et l’inscription sur la liste d’aptitude et offrir plus de réactivité avec l’organisation de plusieurs sessions par an : </a:t>
            </a:r>
          </a:p>
        </p:txBody>
      </p:sp>
      <p:sp>
        <p:nvSpPr>
          <p:cNvPr id="5" name="Titre 4"/>
          <p:cNvSpPr>
            <a:spLocks noGrp="1"/>
          </p:cNvSpPr>
          <p:nvPr>
            <p:ph type="title"/>
          </p:nvPr>
        </p:nvSpPr>
        <p:spPr/>
        <p:txBody>
          <a:bodyPr/>
          <a:lstStyle/>
          <a:p>
            <a:r>
              <a:rPr lang="fr-FR" dirty="0"/>
              <a:t>Un calendrier dynamisé</a:t>
            </a:r>
          </a:p>
        </p:txBody>
      </p:sp>
      <p:sp>
        <p:nvSpPr>
          <p:cNvPr id="8" name="Espace réservé du contenu 5"/>
          <p:cNvSpPr txBox="1">
            <a:spLocks/>
          </p:cNvSpPr>
          <p:nvPr/>
        </p:nvSpPr>
        <p:spPr>
          <a:xfrm>
            <a:off x="696036" y="5524222"/>
            <a:ext cx="10989908" cy="691662"/>
          </a:xfrm>
          <a:prstGeom prst="rect">
            <a:avLst/>
          </a:prstGeom>
          <a:solidFill>
            <a:srgbClr val="E0E0E0"/>
          </a:solidFill>
        </p:spPr>
        <p:txBody>
          <a:bodyPr vert="horz" lIns="91440" tIns="45720" rIns="91440" bIns="45720" rtlCol="0">
            <a:normAutofit lnSpcReduction="10000"/>
          </a:bodyPr>
          <a:lstStyle>
            <a:lvl1pPr marL="228600" indent="-228600" algn="l" defTabSz="914400" rtl="0" eaLnBrk="1" latinLnBrk="0" hangingPunct="1">
              <a:lnSpc>
                <a:spcPct val="100000"/>
              </a:lnSpc>
              <a:spcBef>
                <a:spcPts val="1000"/>
              </a:spcBef>
              <a:spcAft>
                <a:spcPts val="600"/>
              </a:spcAft>
              <a:buFont typeface="Arial" panose="020B0604020202020204" pitchFamily="34" charset="0"/>
              <a:buChar char="•"/>
              <a:defRPr lang="fr-FR" sz="2000" kern="1200">
                <a:solidFill>
                  <a:schemeClr val="tx1"/>
                </a:solidFill>
                <a:latin typeface="Marianne" panose="02000000000000000000" pitchFamily="2" charset="0"/>
                <a:ea typeface="+mn-ea"/>
                <a:cs typeface="+mn-cs"/>
              </a:defRPr>
            </a:lvl1pPr>
            <a:lvl2pPr marL="685800" indent="-228600" algn="l" defTabSz="914400" rtl="0" eaLnBrk="1" latinLnBrk="0" hangingPunct="1">
              <a:lnSpc>
                <a:spcPct val="100000"/>
              </a:lnSpc>
              <a:spcBef>
                <a:spcPts val="500"/>
              </a:spcBef>
              <a:spcAft>
                <a:spcPts val="600"/>
              </a:spcAft>
              <a:buFont typeface="Arial" panose="020B0604020202020204" pitchFamily="34" charset="0"/>
              <a:buChar char="•"/>
              <a:defRPr lang="fr-FR" sz="1800" kern="1200">
                <a:solidFill>
                  <a:schemeClr val="tx1"/>
                </a:solidFill>
                <a:latin typeface="Marianne" panose="02000000000000000000" pitchFamily="2" charset="0"/>
                <a:ea typeface="+mn-ea"/>
                <a:cs typeface="+mn-cs"/>
              </a:defRPr>
            </a:lvl2pPr>
            <a:lvl3pPr marL="1143000" indent="-228600" algn="l" defTabSz="914400" rtl="0" eaLnBrk="1" latinLnBrk="0" hangingPunct="1">
              <a:lnSpc>
                <a:spcPct val="100000"/>
              </a:lnSpc>
              <a:spcBef>
                <a:spcPts val="500"/>
              </a:spcBef>
              <a:spcAft>
                <a:spcPts val="600"/>
              </a:spcAft>
              <a:buFont typeface="Arial" panose="020B0604020202020204" pitchFamily="34" charset="0"/>
              <a:buChar char="•"/>
              <a:defRPr lang="fr-FR" sz="1600" kern="1200">
                <a:solidFill>
                  <a:schemeClr val="tx1"/>
                </a:solidFill>
                <a:latin typeface="Marianne" panose="020000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arianne" panose="020000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arianne" panose="020000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b="1" dirty="0">
                <a:solidFill>
                  <a:srgbClr val="000091"/>
                </a:solidFill>
              </a:rPr>
              <a:t>Concrètement : </a:t>
            </a:r>
            <a:r>
              <a:rPr lang="fr-FR" b="1" dirty="0"/>
              <a:t>une entrée en vigueur au 1</a:t>
            </a:r>
            <a:r>
              <a:rPr lang="fr-FR" b="1" baseline="30000" dirty="0"/>
              <a:t>er</a:t>
            </a:r>
            <a:r>
              <a:rPr lang="fr-FR" b="1" dirty="0"/>
              <a:t> novembre </a:t>
            </a:r>
            <a:r>
              <a:rPr lang="fr-FR" dirty="0"/>
              <a:t>pour que les candidatures puissent être déposées dès la fin 2023 en vue d’une première commission en mars 2024</a:t>
            </a:r>
          </a:p>
        </p:txBody>
      </p:sp>
    </p:spTree>
    <p:extLst>
      <p:ext uri="{BB962C8B-B14F-4D97-AF65-F5344CB8AC3E}">
        <p14:creationId xmlns:p14="http://schemas.microsoft.com/office/powerpoint/2010/main" val="3663572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506054" y="2322091"/>
            <a:ext cx="11179891" cy="3907259"/>
          </a:xfrm>
        </p:spPr>
        <p:txBody>
          <a:bodyPr>
            <a:normAutofit/>
          </a:bodyPr>
          <a:lstStyle/>
          <a:p>
            <a:pPr algn="just">
              <a:spcBef>
                <a:spcPts val="1800"/>
              </a:spcBef>
            </a:pPr>
            <a:r>
              <a:rPr lang="fr-FR" b="1" dirty="0"/>
              <a:t>Recevabilité (durées d’expérience) appréciée à la date de la commission </a:t>
            </a:r>
            <a:r>
              <a:rPr lang="fr-FR" dirty="0"/>
              <a:t>(</a:t>
            </a:r>
            <a:r>
              <a:rPr lang="fr-FR" i="1" dirty="0"/>
              <a:t>et non plus au 15 janvier de l’année civile)</a:t>
            </a:r>
          </a:p>
          <a:p>
            <a:pPr algn="just">
              <a:spcBef>
                <a:spcPts val="1800"/>
              </a:spcBef>
            </a:pPr>
            <a:r>
              <a:rPr lang="fr-FR" b="1" dirty="0"/>
              <a:t>Envoi des décisions de recevabilité par courriel au lieu de LRAR</a:t>
            </a:r>
          </a:p>
          <a:p>
            <a:pPr algn="just">
              <a:spcBef>
                <a:spcPts val="2400"/>
              </a:spcBef>
            </a:pPr>
            <a:r>
              <a:rPr lang="fr-FR" b="1" dirty="0"/>
              <a:t>Pour les agents publics : </a:t>
            </a:r>
            <a:r>
              <a:rPr lang="fr-FR" dirty="0"/>
              <a:t>examen lors de la dernière réunion de l’année civile,</a:t>
            </a:r>
          </a:p>
          <a:p>
            <a:pPr marL="273050" indent="0" algn="just">
              <a:spcBef>
                <a:spcPts val="0"/>
              </a:spcBef>
              <a:buNone/>
            </a:pPr>
            <a:r>
              <a:rPr lang="fr-FR" sz="1600" dirty="0"/>
              <a:t>pour respecter le quota annuel d’inscriptions </a:t>
            </a:r>
          </a:p>
          <a:p>
            <a:pPr algn="just">
              <a:spcBef>
                <a:spcPts val="2400"/>
              </a:spcBef>
            </a:pPr>
            <a:r>
              <a:rPr lang="fr-FR" b="1" dirty="0"/>
              <a:t>Pour les agents des caisses nationales</a:t>
            </a:r>
            <a:r>
              <a:rPr lang="fr-FR" dirty="0"/>
              <a:t>, le quota reste de 4 propositions par année civile, </a:t>
            </a:r>
          </a:p>
          <a:p>
            <a:pPr marL="273050" indent="0" algn="just">
              <a:spcBef>
                <a:spcPts val="0"/>
              </a:spcBef>
              <a:buNone/>
            </a:pPr>
            <a:r>
              <a:rPr lang="fr-FR" sz="1600" dirty="0"/>
              <a:t>sans prédétermination de la commission examinant leur dossier</a:t>
            </a:r>
            <a:endParaRPr lang="fr-FR" sz="1800" dirty="0">
              <a:solidFill>
                <a:srgbClr val="FF0000"/>
              </a:solidFill>
            </a:endParaRPr>
          </a:p>
        </p:txBody>
      </p:sp>
      <p:sp>
        <p:nvSpPr>
          <p:cNvPr id="3" name="Espace réservé de la date 2"/>
          <p:cNvSpPr>
            <a:spLocks noGrp="1"/>
          </p:cNvSpPr>
          <p:nvPr>
            <p:ph type="dt" sz="half" idx="10"/>
          </p:nvPr>
        </p:nvSpPr>
        <p:spPr/>
        <p:txBody>
          <a:bodyPr/>
          <a:lstStyle/>
          <a:p>
            <a:fld id="{6A88D15F-064A-4089-8287-365A9713BF80}" type="datetime1">
              <a:rPr lang="fr-FR" smtClean="0"/>
              <a:pPr/>
              <a:t>02/10/2023</a:t>
            </a:fld>
            <a:endParaRPr lang="fr-FR" dirty="0"/>
          </a:p>
        </p:txBody>
      </p:sp>
      <p:sp>
        <p:nvSpPr>
          <p:cNvPr id="5" name="Titre 4"/>
          <p:cNvSpPr>
            <a:spLocks noGrp="1"/>
          </p:cNvSpPr>
          <p:nvPr>
            <p:ph type="title"/>
          </p:nvPr>
        </p:nvSpPr>
        <p:spPr/>
        <p:txBody>
          <a:bodyPr/>
          <a:lstStyle/>
          <a:p>
            <a:r>
              <a:rPr lang="fr-FR" dirty="0"/>
              <a:t>Un calendrier dynamisé</a:t>
            </a:r>
          </a:p>
        </p:txBody>
      </p:sp>
      <p:sp>
        <p:nvSpPr>
          <p:cNvPr id="8" name="Espace réservé du texte 6"/>
          <p:cNvSpPr>
            <a:spLocks noGrp="1"/>
          </p:cNvSpPr>
          <p:nvPr>
            <p:ph type="body" sz="quarter" idx="13"/>
          </p:nvPr>
        </p:nvSpPr>
        <p:spPr>
          <a:xfrm>
            <a:off x="506053" y="1231497"/>
            <a:ext cx="11179891" cy="669491"/>
          </a:xfrm>
        </p:spPr>
        <p:txBody>
          <a:bodyPr>
            <a:noAutofit/>
          </a:bodyPr>
          <a:lstStyle/>
          <a:p>
            <a:pPr algn="just"/>
            <a:r>
              <a:rPr lang="fr-FR" dirty="0">
                <a:solidFill>
                  <a:schemeClr val="accent6"/>
                </a:solidFill>
              </a:rPr>
              <a:t>Avec 3 commissions d’inscription par an, certaines adaptations sont nécessaires pour optimiser le processus :</a:t>
            </a:r>
          </a:p>
        </p:txBody>
      </p:sp>
    </p:spTree>
    <p:extLst>
      <p:ext uri="{BB962C8B-B14F-4D97-AF65-F5344CB8AC3E}">
        <p14:creationId xmlns:p14="http://schemas.microsoft.com/office/powerpoint/2010/main" val="3237820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05ED2FD2-FC14-4BFB-BC19-F49B9F6B197A}" type="datetime1">
              <a:rPr lang="fr-FR" smtClean="0"/>
              <a:pPr/>
              <a:t>02/10/2023</a:t>
            </a:fld>
            <a:endParaRPr lang="fr-FR" dirty="0"/>
          </a:p>
        </p:txBody>
      </p:sp>
      <p:sp>
        <p:nvSpPr>
          <p:cNvPr id="5" name="Titre 4"/>
          <p:cNvSpPr>
            <a:spLocks noGrp="1"/>
          </p:cNvSpPr>
          <p:nvPr>
            <p:ph type="title"/>
          </p:nvPr>
        </p:nvSpPr>
        <p:spPr/>
        <p:txBody>
          <a:bodyPr/>
          <a:lstStyle/>
          <a:p>
            <a:r>
              <a:rPr lang="fr-FR" dirty="0"/>
              <a:t>Schéma du nouveau processus</a:t>
            </a:r>
          </a:p>
        </p:txBody>
      </p:sp>
      <p:graphicFrame>
        <p:nvGraphicFramePr>
          <p:cNvPr id="6" name="Diagramme 5"/>
          <p:cNvGraphicFramePr/>
          <p:nvPr>
            <p:extLst>
              <p:ext uri="{D42A27DB-BD31-4B8C-83A1-F6EECF244321}">
                <p14:modId xmlns:p14="http://schemas.microsoft.com/office/powerpoint/2010/main" val="2724663960"/>
              </p:ext>
            </p:extLst>
          </p:nvPr>
        </p:nvGraphicFramePr>
        <p:xfrm>
          <a:off x="2129051" y="4783742"/>
          <a:ext cx="9587312" cy="514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me 7"/>
          <p:cNvGraphicFramePr/>
          <p:nvPr>
            <p:extLst>
              <p:ext uri="{D42A27DB-BD31-4B8C-83A1-F6EECF244321}">
                <p14:modId xmlns:p14="http://schemas.microsoft.com/office/powerpoint/2010/main" val="2603993867"/>
              </p:ext>
            </p:extLst>
          </p:nvPr>
        </p:nvGraphicFramePr>
        <p:xfrm>
          <a:off x="859053" y="2056310"/>
          <a:ext cx="3049516" cy="257692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Chevron 8"/>
          <p:cNvSpPr/>
          <p:nvPr/>
        </p:nvSpPr>
        <p:spPr>
          <a:xfrm>
            <a:off x="330263" y="1169995"/>
            <a:ext cx="11531470" cy="396000"/>
          </a:xfrm>
          <a:prstGeom prst="chevron">
            <a:avLst/>
          </a:prstGeom>
          <a:solidFill>
            <a:srgbClr val="465F9D"/>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Dépôt des candidatures au fil de l’eau</a:t>
            </a:r>
          </a:p>
        </p:txBody>
      </p:sp>
      <p:cxnSp>
        <p:nvCxnSpPr>
          <p:cNvPr id="14" name="Connecteur droit 13"/>
          <p:cNvCxnSpPr/>
          <p:nvPr/>
        </p:nvCxnSpPr>
        <p:spPr>
          <a:xfrm flipH="1" flipV="1">
            <a:off x="504342" y="2102146"/>
            <a:ext cx="1651380" cy="2618227"/>
          </a:xfrm>
          <a:prstGeom prst="line">
            <a:avLst/>
          </a:prstGeom>
          <a:ln w="12700" cap="flat" cmpd="sng" algn="ctr">
            <a:solidFill>
              <a:srgbClr val="4F55C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7" name="ZoneTexte 16"/>
          <p:cNvSpPr txBox="1"/>
          <p:nvPr/>
        </p:nvSpPr>
        <p:spPr>
          <a:xfrm>
            <a:off x="144191" y="1678457"/>
            <a:ext cx="1209386" cy="369332"/>
          </a:xfrm>
          <a:prstGeom prst="rect">
            <a:avLst/>
          </a:prstGeom>
          <a:noFill/>
        </p:spPr>
        <p:txBody>
          <a:bodyPr wrap="square" rtlCol="0">
            <a:spAutoFit/>
          </a:bodyPr>
          <a:lstStyle/>
          <a:p>
            <a:r>
              <a:rPr lang="fr-FR" b="1" dirty="0">
                <a:solidFill>
                  <a:srgbClr val="4F55C5"/>
                </a:solidFill>
              </a:rPr>
              <a:t>- 3 mois</a:t>
            </a:r>
          </a:p>
        </p:txBody>
      </p:sp>
      <p:sp>
        <p:nvSpPr>
          <p:cNvPr id="23" name="Forme libre 22"/>
          <p:cNvSpPr/>
          <p:nvPr/>
        </p:nvSpPr>
        <p:spPr>
          <a:xfrm>
            <a:off x="144191" y="4797390"/>
            <a:ext cx="2232000" cy="504000"/>
          </a:xfrm>
          <a:custGeom>
            <a:avLst/>
            <a:gdLst>
              <a:gd name="connsiteX0" fmla="*/ 0 w 2746684"/>
              <a:gd name="connsiteY0" fmla="*/ 0 h 609280"/>
              <a:gd name="connsiteX1" fmla="*/ 2442044 w 2746684"/>
              <a:gd name="connsiteY1" fmla="*/ 0 h 609280"/>
              <a:gd name="connsiteX2" fmla="*/ 2746684 w 2746684"/>
              <a:gd name="connsiteY2" fmla="*/ 304640 h 609280"/>
              <a:gd name="connsiteX3" fmla="*/ 2442044 w 2746684"/>
              <a:gd name="connsiteY3" fmla="*/ 609280 h 609280"/>
              <a:gd name="connsiteX4" fmla="*/ 0 w 2746684"/>
              <a:gd name="connsiteY4" fmla="*/ 609280 h 609280"/>
              <a:gd name="connsiteX5" fmla="*/ 304640 w 2746684"/>
              <a:gd name="connsiteY5" fmla="*/ 304640 h 609280"/>
              <a:gd name="connsiteX6" fmla="*/ 0 w 2746684"/>
              <a:gd name="connsiteY6" fmla="*/ 0 h 609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46684" h="609280">
                <a:moveTo>
                  <a:pt x="0" y="0"/>
                </a:moveTo>
                <a:lnTo>
                  <a:pt x="2442044" y="0"/>
                </a:lnTo>
                <a:lnTo>
                  <a:pt x="2746684" y="304640"/>
                </a:lnTo>
                <a:lnTo>
                  <a:pt x="2442044" y="609280"/>
                </a:lnTo>
                <a:lnTo>
                  <a:pt x="0" y="609280"/>
                </a:lnTo>
                <a:lnTo>
                  <a:pt x="304640" y="304640"/>
                </a:lnTo>
                <a:lnTo>
                  <a:pt x="0" y="0"/>
                </a:lnTo>
                <a:close/>
              </a:path>
            </a:pathLst>
          </a:custGeom>
          <a:solidFill>
            <a:schemeClr val="accent3"/>
          </a:solidFill>
          <a:ln>
            <a:noFill/>
          </a:ln>
        </p:spPr>
        <p:style>
          <a:lnRef idx="0">
            <a:scrgbClr r="0" g="0" b="0"/>
          </a:lnRef>
          <a:fillRef idx="0">
            <a:scrgbClr r="0" g="0" b="0"/>
          </a:fillRef>
          <a:effectRef idx="0">
            <a:scrgbClr r="0" g="0" b="0"/>
          </a:effectRef>
          <a:fontRef idx="minor">
            <a:schemeClr val="lt1"/>
          </a:fontRef>
        </p:style>
        <p:txBody>
          <a:bodyPr spcFirstLastPara="0" vert="horz" wrap="square" lIns="400652" tIns="32004" rIns="336644" bIns="32004" numCol="1" spcCol="1270" anchor="ctr" anchorCtr="0">
            <a:noAutofit/>
          </a:bodyPr>
          <a:lstStyle/>
          <a:p>
            <a:pPr lvl="0" algn="ctr" defTabSz="1066800">
              <a:lnSpc>
                <a:spcPct val="90000"/>
              </a:lnSpc>
              <a:spcBef>
                <a:spcPct val="0"/>
              </a:spcBef>
              <a:spcAft>
                <a:spcPct val="35000"/>
              </a:spcAft>
            </a:pPr>
            <a:r>
              <a:rPr lang="fr-FR" kern="1200" dirty="0"/>
              <a:t>Commission n-1</a:t>
            </a:r>
          </a:p>
        </p:txBody>
      </p:sp>
      <p:cxnSp>
        <p:nvCxnSpPr>
          <p:cNvPr id="24" name="Connecteur droit 23"/>
          <p:cNvCxnSpPr/>
          <p:nvPr/>
        </p:nvCxnSpPr>
        <p:spPr>
          <a:xfrm flipH="1" flipV="1">
            <a:off x="3562255" y="2132613"/>
            <a:ext cx="1697254" cy="2595568"/>
          </a:xfrm>
          <a:prstGeom prst="line">
            <a:avLst/>
          </a:prstGeom>
          <a:ln w="12700" cap="flat" cmpd="sng" algn="ctr">
            <a:solidFill>
              <a:srgbClr val="39A984"/>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5" name="Connecteur droit 24"/>
          <p:cNvCxnSpPr/>
          <p:nvPr/>
        </p:nvCxnSpPr>
        <p:spPr>
          <a:xfrm flipH="1" flipV="1">
            <a:off x="6570871" y="2099964"/>
            <a:ext cx="1751553" cy="2646072"/>
          </a:xfrm>
          <a:prstGeom prst="line">
            <a:avLst/>
          </a:prstGeom>
          <a:ln w="12700" cap="flat" cmpd="sng" algn="ctr">
            <a:solidFill>
              <a:srgbClr val="68A53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5" name="ZoneTexte 34"/>
          <p:cNvSpPr txBox="1"/>
          <p:nvPr/>
        </p:nvSpPr>
        <p:spPr>
          <a:xfrm>
            <a:off x="2850249" y="1637257"/>
            <a:ext cx="1209386" cy="369332"/>
          </a:xfrm>
          <a:prstGeom prst="rect">
            <a:avLst/>
          </a:prstGeom>
          <a:noFill/>
        </p:spPr>
        <p:txBody>
          <a:bodyPr wrap="square" rtlCol="0">
            <a:spAutoFit/>
          </a:bodyPr>
          <a:lstStyle/>
          <a:p>
            <a:r>
              <a:rPr lang="fr-FR" b="1" dirty="0">
                <a:solidFill>
                  <a:srgbClr val="39A984"/>
                </a:solidFill>
              </a:rPr>
              <a:t>- 3 mois</a:t>
            </a:r>
          </a:p>
        </p:txBody>
      </p:sp>
      <p:sp>
        <p:nvSpPr>
          <p:cNvPr id="36" name="ZoneTexte 35"/>
          <p:cNvSpPr txBox="1"/>
          <p:nvPr/>
        </p:nvSpPr>
        <p:spPr>
          <a:xfrm>
            <a:off x="5966178" y="1665465"/>
            <a:ext cx="1209386" cy="369332"/>
          </a:xfrm>
          <a:prstGeom prst="rect">
            <a:avLst/>
          </a:prstGeom>
          <a:noFill/>
        </p:spPr>
        <p:txBody>
          <a:bodyPr wrap="square" rtlCol="0">
            <a:spAutoFit/>
          </a:bodyPr>
          <a:lstStyle/>
          <a:p>
            <a:r>
              <a:rPr lang="fr-FR" b="1" dirty="0">
                <a:solidFill>
                  <a:srgbClr val="68A532"/>
                </a:solidFill>
              </a:rPr>
              <a:t>- 3 mois</a:t>
            </a:r>
          </a:p>
        </p:txBody>
      </p:sp>
      <p:sp>
        <p:nvSpPr>
          <p:cNvPr id="37" name="Parchemin vertical 36"/>
          <p:cNvSpPr/>
          <p:nvPr/>
        </p:nvSpPr>
        <p:spPr>
          <a:xfrm>
            <a:off x="5017814" y="5531265"/>
            <a:ext cx="761613" cy="687318"/>
          </a:xfrm>
          <a:prstGeom prst="verticalScroll">
            <a:avLst/>
          </a:prstGeom>
          <a:solidFill>
            <a:srgbClr val="758BC1"/>
          </a:solidFill>
          <a:ln>
            <a:solidFill>
              <a:srgbClr val="465F9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JO</a:t>
            </a:r>
          </a:p>
        </p:txBody>
      </p:sp>
      <p:sp>
        <p:nvSpPr>
          <p:cNvPr id="38" name="Parchemin vertical 37"/>
          <p:cNvSpPr/>
          <p:nvPr/>
        </p:nvSpPr>
        <p:spPr>
          <a:xfrm>
            <a:off x="8228787" y="5501564"/>
            <a:ext cx="761613" cy="687318"/>
          </a:xfrm>
          <a:prstGeom prst="verticalScroll">
            <a:avLst/>
          </a:prstGeom>
          <a:solidFill>
            <a:srgbClr val="758BC1"/>
          </a:solidFill>
          <a:ln>
            <a:solidFill>
              <a:srgbClr val="465F9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JO</a:t>
            </a:r>
          </a:p>
        </p:txBody>
      </p:sp>
      <p:sp>
        <p:nvSpPr>
          <p:cNvPr id="39" name="Parchemin vertical 38"/>
          <p:cNvSpPr/>
          <p:nvPr/>
        </p:nvSpPr>
        <p:spPr>
          <a:xfrm>
            <a:off x="11205287" y="5483766"/>
            <a:ext cx="761613" cy="687318"/>
          </a:xfrm>
          <a:prstGeom prst="verticalScroll">
            <a:avLst/>
          </a:prstGeom>
          <a:solidFill>
            <a:srgbClr val="758BC1"/>
          </a:solidFill>
          <a:ln>
            <a:solidFill>
              <a:srgbClr val="465F9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JO</a:t>
            </a:r>
          </a:p>
        </p:txBody>
      </p:sp>
      <p:sp>
        <p:nvSpPr>
          <p:cNvPr id="46" name="Parchemin vertical 45"/>
          <p:cNvSpPr/>
          <p:nvPr/>
        </p:nvSpPr>
        <p:spPr>
          <a:xfrm>
            <a:off x="2088636" y="5501564"/>
            <a:ext cx="761613" cy="687318"/>
          </a:xfrm>
          <a:prstGeom prst="verticalScroll">
            <a:avLst/>
          </a:prstGeom>
          <a:solidFill>
            <a:srgbClr val="758BC1"/>
          </a:solidFill>
          <a:ln>
            <a:solidFill>
              <a:srgbClr val="465F9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JO</a:t>
            </a:r>
          </a:p>
        </p:txBody>
      </p:sp>
      <p:cxnSp>
        <p:nvCxnSpPr>
          <p:cNvPr id="56" name="Connecteur droit 55"/>
          <p:cNvCxnSpPr/>
          <p:nvPr/>
        </p:nvCxnSpPr>
        <p:spPr>
          <a:xfrm flipH="1" flipV="1">
            <a:off x="9633786" y="2034194"/>
            <a:ext cx="1734209" cy="2602428"/>
          </a:xfrm>
          <a:prstGeom prst="line">
            <a:avLst/>
          </a:prstGeom>
          <a:ln w="12700" cap="flat" cmpd="sng" algn="ctr">
            <a:solidFill>
              <a:schemeClr val="bg2">
                <a:lumMod val="9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67" name="Diagramme 66"/>
          <p:cNvGraphicFramePr/>
          <p:nvPr>
            <p:extLst>
              <p:ext uri="{D42A27DB-BD31-4B8C-83A1-F6EECF244321}">
                <p14:modId xmlns:p14="http://schemas.microsoft.com/office/powerpoint/2010/main" val="3688320420"/>
              </p:ext>
            </p:extLst>
          </p:nvPr>
        </p:nvGraphicFramePr>
        <p:xfrm>
          <a:off x="3935869" y="2076339"/>
          <a:ext cx="3049516" cy="257692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68" name="Diagramme 67"/>
          <p:cNvGraphicFramePr/>
          <p:nvPr>
            <p:extLst>
              <p:ext uri="{D42A27DB-BD31-4B8C-83A1-F6EECF244321}">
                <p14:modId xmlns:p14="http://schemas.microsoft.com/office/powerpoint/2010/main" val="3607016903"/>
              </p:ext>
            </p:extLst>
          </p:nvPr>
        </p:nvGraphicFramePr>
        <p:xfrm>
          <a:off x="6903175" y="2047789"/>
          <a:ext cx="3049516" cy="2576927"/>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69" name="ZoneTexte 68"/>
          <p:cNvSpPr txBox="1"/>
          <p:nvPr/>
        </p:nvSpPr>
        <p:spPr>
          <a:xfrm>
            <a:off x="9443046" y="5336158"/>
            <a:ext cx="1309595" cy="523220"/>
          </a:xfrm>
          <a:prstGeom prst="rect">
            <a:avLst/>
          </a:prstGeom>
          <a:noFill/>
        </p:spPr>
        <p:txBody>
          <a:bodyPr wrap="square" rtlCol="0">
            <a:spAutoFit/>
          </a:bodyPr>
          <a:lstStyle/>
          <a:p>
            <a:r>
              <a:rPr lang="fr-FR" sz="1400" b="1" dirty="0">
                <a:solidFill>
                  <a:srgbClr val="68A532"/>
                </a:solidFill>
              </a:rPr>
              <a:t>Inscription des agents publics</a:t>
            </a:r>
          </a:p>
        </p:txBody>
      </p:sp>
    </p:spTree>
    <p:extLst>
      <p:ext uri="{BB962C8B-B14F-4D97-AF65-F5344CB8AC3E}">
        <p14:creationId xmlns:p14="http://schemas.microsoft.com/office/powerpoint/2010/main" val="3235548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506054" y="1924334"/>
            <a:ext cx="11179891" cy="4367285"/>
          </a:xfrm>
        </p:spPr>
        <p:txBody>
          <a:bodyPr>
            <a:normAutofit/>
          </a:bodyPr>
          <a:lstStyle/>
          <a:p>
            <a:pPr marL="355600" indent="-355600" algn="just">
              <a:spcBef>
                <a:spcPts val="2400"/>
              </a:spcBef>
              <a:buFont typeface="Wingdings" panose="05000000000000000000" pitchFamily="2" charset="2"/>
              <a:buChar char="ü"/>
            </a:pPr>
            <a:r>
              <a:rPr lang="fr-FR" b="1" dirty="0"/>
              <a:t>Maintien de l’évaluation employeur</a:t>
            </a:r>
          </a:p>
          <a:p>
            <a:pPr marL="355600" indent="-355600" algn="just">
              <a:spcBef>
                <a:spcPts val="2400"/>
              </a:spcBef>
              <a:buFont typeface="Wingdings" panose="05000000000000000000" pitchFamily="2" charset="2"/>
              <a:buChar char="ü"/>
            </a:pPr>
            <a:r>
              <a:rPr lang="fr-FR" b="1" dirty="0"/>
              <a:t>Maintien de l’évaluation par un organisme en ressources humaines missionné par l’</a:t>
            </a:r>
            <a:r>
              <a:rPr lang="fr-FR" b="1" dirty="0" err="1"/>
              <a:t>Ucanss</a:t>
            </a:r>
            <a:r>
              <a:rPr lang="fr-FR" b="1" dirty="0"/>
              <a:t> </a:t>
            </a:r>
            <a:r>
              <a:rPr lang="fr-FR" dirty="0"/>
              <a:t>:</a:t>
            </a:r>
          </a:p>
          <a:p>
            <a:pPr lvl="1">
              <a:spcBef>
                <a:spcPts val="1200"/>
              </a:spcBef>
            </a:pPr>
            <a:r>
              <a:rPr lang="fr-FR" b="1" dirty="0"/>
              <a:t>Intégration dans le texte </a:t>
            </a:r>
            <a:r>
              <a:rPr lang="fr-FR" dirty="0"/>
              <a:t>« en dur » de cette évaluation décidée par la commission</a:t>
            </a:r>
          </a:p>
          <a:p>
            <a:pPr lvl="1">
              <a:spcBef>
                <a:spcPts val="600"/>
              </a:spcBef>
            </a:pPr>
            <a:r>
              <a:rPr lang="fr-FR" b="1" dirty="0"/>
              <a:t>L’évaluateur pourra être entendu en commission</a:t>
            </a:r>
            <a:endParaRPr lang="fr-FR" dirty="0"/>
          </a:p>
          <a:p>
            <a:pPr marL="361950" indent="-361950" algn="just">
              <a:spcBef>
                <a:spcPts val="4200"/>
              </a:spcBef>
              <a:buFont typeface="Wingdings" panose="05000000000000000000" pitchFamily="2" charset="2"/>
              <a:buChar char="Ø"/>
            </a:pPr>
            <a:r>
              <a:rPr lang="fr-FR" b="1" dirty="0"/>
              <a:t>Suppression de l’évaluation MNC</a:t>
            </a:r>
          </a:p>
          <a:p>
            <a:pPr marL="361950" indent="-361950" algn="just">
              <a:spcBef>
                <a:spcPts val="2400"/>
              </a:spcBef>
              <a:spcAft>
                <a:spcPts val="0"/>
              </a:spcAft>
              <a:buFont typeface="Wingdings" panose="05000000000000000000" pitchFamily="2" charset="2"/>
              <a:buChar char="Ø"/>
            </a:pPr>
            <a:r>
              <a:rPr lang="fr-FR" b="1" dirty="0"/>
              <a:t>Pour les agents publics </a:t>
            </a:r>
            <a:r>
              <a:rPr lang="fr-FR" dirty="0"/>
              <a:t>: un avis de l’employeur sera désormais sollicité </a:t>
            </a:r>
          </a:p>
          <a:p>
            <a:pPr marL="360363" indent="0" algn="just">
              <a:spcBef>
                <a:spcPts val="0"/>
              </a:spcBef>
              <a:buNone/>
            </a:pPr>
            <a:r>
              <a:rPr lang="fr-FR" sz="1600" dirty="0"/>
              <a:t>(mais non bloquant pour le candidat si l’employeur ne répondait pas).</a:t>
            </a:r>
            <a:endParaRPr lang="fr-FR" sz="1600" dirty="0">
              <a:solidFill>
                <a:srgbClr val="FF0000"/>
              </a:solidFill>
            </a:endParaRPr>
          </a:p>
        </p:txBody>
      </p:sp>
      <p:sp>
        <p:nvSpPr>
          <p:cNvPr id="3" name="Espace réservé de la date 2"/>
          <p:cNvSpPr>
            <a:spLocks noGrp="1"/>
          </p:cNvSpPr>
          <p:nvPr>
            <p:ph type="dt" sz="half" idx="10"/>
          </p:nvPr>
        </p:nvSpPr>
        <p:spPr/>
        <p:txBody>
          <a:bodyPr/>
          <a:lstStyle/>
          <a:p>
            <a:fld id="{6A88D15F-064A-4089-8287-365A9713BF80}" type="datetime1">
              <a:rPr lang="fr-FR" smtClean="0"/>
              <a:pPr/>
              <a:t>02/10/2023</a:t>
            </a:fld>
            <a:endParaRPr lang="fr-FR" dirty="0"/>
          </a:p>
        </p:txBody>
      </p:sp>
      <p:sp>
        <p:nvSpPr>
          <p:cNvPr id="5" name="Titre 4"/>
          <p:cNvSpPr>
            <a:spLocks noGrp="1"/>
          </p:cNvSpPr>
          <p:nvPr>
            <p:ph type="title"/>
          </p:nvPr>
        </p:nvSpPr>
        <p:spPr/>
        <p:txBody>
          <a:bodyPr/>
          <a:lstStyle/>
          <a:p>
            <a:r>
              <a:rPr lang="fr-FR" dirty="0"/>
              <a:t>Évaluations </a:t>
            </a:r>
          </a:p>
        </p:txBody>
      </p:sp>
      <p:sp>
        <p:nvSpPr>
          <p:cNvPr id="7" name="Espace réservé du texte 6"/>
          <p:cNvSpPr txBox="1">
            <a:spLocks/>
          </p:cNvSpPr>
          <p:nvPr/>
        </p:nvSpPr>
        <p:spPr>
          <a:xfrm>
            <a:off x="506053" y="1255594"/>
            <a:ext cx="11179891" cy="492416"/>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spcAft>
                <a:spcPts val="600"/>
              </a:spcAft>
              <a:buFontTx/>
              <a:buNone/>
              <a:defRPr lang="fr-FR" sz="2000" b="0" kern="1200">
                <a:solidFill>
                  <a:schemeClr val="bg2">
                    <a:lumMod val="50000"/>
                  </a:schemeClr>
                </a:solidFill>
                <a:latin typeface="Marianne Medium" panose="02000000000000000000" pitchFamily="2" charset="0"/>
                <a:ea typeface="+mn-ea"/>
                <a:cs typeface="+mn-cs"/>
              </a:defRPr>
            </a:lvl1pPr>
            <a:lvl2pPr marL="685800" indent="-228600" algn="l" defTabSz="914400" rtl="0" eaLnBrk="1" latinLnBrk="0" hangingPunct="1">
              <a:lnSpc>
                <a:spcPct val="100000"/>
              </a:lnSpc>
              <a:spcBef>
                <a:spcPts val="500"/>
              </a:spcBef>
              <a:spcAft>
                <a:spcPts val="600"/>
              </a:spcAft>
              <a:buFont typeface="Arial" panose="020B0604020202020204" pitchFamily="34" charset="0"/>
              <a:buChar char="•"/>
              <a:defRPr lang="fr-FR" sz="1800" kern="1200" dirty="0" smtClean="0">
                <a:solidFill>
                  <a:schemeClr val="tx1"/>
                </a:solidFill>
                <a:latin typeface="Marianne" panose="02000000000000000000" pitchFamily="2" charset="0"/>
                <a:ea typeface="+mn-ea"/>
                <a:cs typeface="+mn-cs"/>
              </a:defRPr>
            </a:lvl2pPr>
            <a:lvl3pPr marL="1143000" indent="-228600" algn="l" defTabSz="914400" rtl="0" eaLnBrk="1" latinLnBrk="0" hangingPunct="1">
              <a:lnSpc>
                <a:spcPct val="100000"/>
              </a:lnSpc>
              <a:spcBef>
                <a:spcPts val="500"/>
              </a:spcBef>
              <a:spcAft>
                <a:spcPts val="600"/>
              </a:spcAft>
              <a:buFont typeface="Arial" panose="020B0604020202020204" pitchFamily="34" charset="0"/>
              <a:buChar char="•"/>
              <a:defRPr lang="fr-FR" sz="1600" kern="1200" dirty="0" smtClean="0">
                <a:solidFill>
                  <a:schemeClr val="tx1"/>
                </a:solidFill>
                <a:latin typeface="Marianne" panose="020000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dirty="0">
                <a:solidFill>
                  <a:schemeClr val="accent6"/>
                </a:solidFill>
              </a:rPr>
              <a:t>Les modalités évoluent légèrement (art 12 et 13) :</a:t>
            </a:r>
          </a:p>
        </p:txBody>
      </p:sp>
    </p:spTree>
    <p:extLst>
      <p:ext uri="{BB962C8B-B14F-4D97-AF65-F5344CB8AC3E}">
        <p14:creationId xmlns:p14="http://schemas.microsoft.com/office/powerpoint/2010/main" val="299278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06054" y="2015077"/>
            <a:ext cx="11179891" cy="4085471"/>
          </a:xfrm>
        </p:spPr>
        <p:txBody>
          <a:bodyPr>
            <a:normAutofit/>
          </a:bodyPr>
          <a:lstStyle/>
          <a:p>
            <a:r>
              <a:rPr lang="fr-FR" b="1" dirty="0"/>
              <a:t>Intégration de la condition d’1 an minimum sur l’emploi</a:t>
            </a:r>
            <a:r>
              <a:rPr lang="fr-FR" dirty="0"/>
              <a:t>, conformément à la nouvelle doctrine </a:t>
            </a:r>
            <a:r>
              <a:rPr lang="fr-FR" sz="1600" dirty="0"/>
              <a:t>(cf. commission du 23 février 2023)</a:t>
            </a:r>
            <a:r>
              <a:rPr lang="fr-FR" sz="1700" dirty="0"/>
              <a:t> </a:t>
            </a:r>
            <a:r>
              <a:rPr lang="fr-FR" dirty="0"/>
              <a:t>: </a:t>
            </a:r>
          </a:p>
          <a:p>
            <a:pPr lvl="1" algn="just">
              <a:spcBef>
                <a:spcPts val="600"/>
              </a:spcBef>
            </a:pPr>
            <a:r>
              <a:rPr lang="fr-FR" dirty="0"/>
              <a:t>Les réductions d’ancienneté prévues par l’article 6 sont toutes soumises à la condition d’</a:t>
            </a:r>
            <a:r>
              <a:rPr lang="fr-FR" b="1" dirty="0"/>
              <a:t>avoir occupé chacun des emplois pris en compte l’emploi pendant au moins 1 an </a:t>
            </a:r>
            <a:r>
              <a:rPr lang="fr-FR" sz="1600" dirty="0"/>
              <a:t>(inter-organismes pour valider les 8 ans et </a:t>
            </a:r>
            <a:r>
              <a:rPr lang="fr-FR" sz="1600" dirty="0" err="1"/>
              <a:t>inter-branches</a:t>
            </a:r>
            <a:r>
              <a:rPr lang="fr-FR" sz="1600" dirty="0"/>
              <a:t>/régimes/secteurs pour valider les 5 ans).</a:t>
            </a:r>
          </a:p>
          <a:p>
            <a:pPr>
              <a:spcBef>
                <a:spcPts val="3600"/>
              </a:spcBef>
            </a:pPr>
            <a:r>
              <a:rPr lang="fr-FR" b="1" dirty="0"/>
              <a:t>Pour la réduction de 10 à 8 ans </a:t>
            </a:r>
            <a:r>
              <a:rPr lang="fr-FR" dirty="0"/>
              <a:t>et de 8 ans (si inter-organismes) à 6 ans : </a:t>
            </a:r>
          </a:p>
          <a:p>
            <a:pPr lvl="1">
              <a:spcBef>
                <a:spcPts val="1800"/>
              </a:spcBef>
            </a:pPr>
            <a:r>
              <a:rPr lang="fr-FR" b="1" dirty="0"/>
              <a:t>Prise en compte de l’exercice par intérim </a:t>
            </a:r>
            <a:r>
              <a:rPr lang="fr-FR" dirty="0"/>
              <a:t>en tant que DCF ou en Outre-mer</a:t>
            </a:r>
          </a:p>
          <a:p>
            <a:pPr lvl="1">
              <a:spcBef>
                <a:spcPts val="1800"/>
              </a:spcBef>
            </a:pPr>
            <a:r>
              <a:rPr lang="fr-FR" b="1" dirty="0"/>
              <a:t>Prise en compte de l’exercice des fonctions de directeur </a:t>
            </a:r>
            <a:r>
              <a:rPr lang="fr-FR" dirty="0"/>
              <a:t>d’organisme par intérim</a:t>
            </a:r>
          </a:p>
        </p:txBody>
      </p:sp>
      <p:sp>
        <p:nvSpPr>
          <p:cNvPr id="3" name="Espace réservé de la date 2"/>
          <p:cNvSpPr>
            <a:spLocks noGrp="1"/>
          </p:cNvSpPr>
          <p:nvPr>
            <p:ph type="dt" sz="half" idx="10"/>
          </p:nvPr>
        </p:nvSpPr>
        <p:spPr/>
        <p:txBody>
          <a:bodyPr/>
          <a:lstStyle/>
          <a:p>
            <a:fld id="{05ED2FD2-FC14-4BFB-BC19-F49B9F6B197A}" type="datetime1">
              <a:rPr lang="fr-FR" smtClean="0"/>
              <a:pPr/>
              <a:t>02/10/2023</a:t>
            </a:fld>
            <a:endParaRPr lang="fr-FR" dirty="0"/>
          </a:p>
        </p:txBody>
      </p:sp>
      <p:sp>
        <p:nvSpPr>
          <p:cNvPr id="5" name="Titre 4"/>
          <p:cNvSpPr>
            <a:spLocks noGrp="1"/>
          </p:cNvSpPr>
          <p:nvPr>
            <p:ph type="title"/>
          </p:nvPr>
        </p:nvSpPr>
        <p:spPr/>
        <p:txBody>
          <a:bodyPr/>
          <a:lstStyle/>
          <a:p>
            <a:r>
              <a:rPr lang="fr-FR" dirty="0"/>
              <a:t>Recevabilité en L 1-2</a:t>
            </a:r>
          </a:p>
        </p:txBody>
      </p:sp>
      <p:sp>
        <p:nvSpPr>
          <p:cNvPr id="6" name="Espace réservé du texte 6"/>
          <p:cNvSpPr txBox="1">
            <a:spLocks/>
          </p:cNvSpPr>
          <p:nvPr/>
        </p:nvSpPr>
        <p:spPr>
          <a:xfrm>
            <a:off x="506053" y="1255594"/>
            <a:ext cx="11179891" cy="492416"/>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spcAft>
                <a:spcPts val="600"/>
              </a:spcAft>
              <a:buFontTx/>
              <a:buNone/>
              <a:defRPr lang="fr-FR" sz="2000" b="0" kern="1200">
                <a:solidFill>
                  <a:schemeClr val="bg2">
                    <a:lumMod val="50000"/>
                  </a:schemeClr>
                </a:solidFill>
                <a:latin typeface="Marianne Medium" panose="02000000000000000000" pitchFamily="2" charset="0"/>
                <a:ea typeface="+mn-ea"/>
                <a:cs typeface="+mn-cs"/>
              </a:defRPr>
            </a:lvl1pPr>
            <a:lvl2pPr marL="685800" indent="-228600" algn="l" defTabSz="914400" rtl="0" eaLnBrk="1" latinLnBrk="0" hangingPunct="1">
              <a:lnSpc>
                <a:spcPct val="100000"/>
              </a:lnSpc>
              <a:spcBef>
                <a:spcPts val="500"/>
              </a:spcBef>
              <a:spcAft>
                <a:spcPts val="600"/>
              </a:spcAft>
              <a:buFont typeface="Arial" panose="020B0604020202020204" pitchFamily="34" charset="0"/>
              <a:buChar char="•"/>
              <a:defRPr lang="fr-FR" sz="1800" kern="1200" dirty="0" smtClean="0">
                <a:solidFill>
                  <a:schemeClr val="tx1"/>
                </a:solidFill>
                <a:latin typeface="Marianne" panose="02000000000000000000" pitchFamily="2" charset="0"/>
                <a:ea typeface="+mn-ea"/>
                <a:cs typeface="+mn-cs"/>
              </a:defRPr>
            </a:lvl2pPr>
            <a:lvl3pPr marL="1143000" indent="-228600" algn="l" defTabSz="914400" rtl="0" eaLnBrk="1" latinLnBrk="0" hangingPunct="1">
              <a:lnSpc>
                <a:spcPct val="100000"/>
              </a:lnSpc>
              <a:spcBef>
                <a:spcPts val="500"/>
              </a:spcBef>
              <a:spcAft>
                <a:spcPts val="600"/>
              </a:spcAft>
              <a:buFont typeface="Arial" panose="020B0604020202020204" pitchFamily="34" charset="0"/>
              <a:buChar char="•"/>
              <a:defRPr lang="fr-FR" sz="1600" kern="1200" dirty="0" smtClean="0">
                <a:solidFill>
                  <a:schemeClr val="tx1"/>
                </a:solidFill>
                <a:latin typeface="Marianne" panose="020000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dirty="0">
                <a:solidFill>
                  <a:schemeClr val="accent6"/>
                </a:solidFill>
              </a:rPr>
              <a:t>Les conditions sont précisées à l’article 6 de l’arrêté du 31 juillet 2013 :</a:t>
            </a:r>
          </a:p>
        </p:txBody>
      </p:sp>
    </p:spTree>
    <p:extLst>
      <p:ext uri="{BB962C8B-B14F-4D97-AF65-F5344CB8AC3E}">
        <p14:creationId xmlns:p14="http://schemas.microsoft.com/office/powerpoint/2010/main" val="1900186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06054" y="2015077"/>
            <a:ext cx="11179891" cy="4085471"/>
          </a:xfrm>
        </p:spPr>
        <p:txBody>
          <a:bodyPr>
            <a:normAutofit/>
          </a:bodyPr>
          <a:lstStyle/>
          <a:p>
            <a:pPr marL="0" indent="0">
              <a:buNone/>
            </a:pPr>
            <a:r>
              <a:rPr lang="fr-FR" b="1" dirty="0"/>
              <a:t>Parallèlement à la suppression de l’évaluation par la MNC, le nombre de représentants du ministère chargé de la sécurité sociale passe de 7 à 4 :</a:t>
            </a:r>
          </a:p>
          <a:p>
            <a:pPr>
              <a:buFontTx/>
              <a:buChar char="-"/>
            </a:pPr>
            <a:r>
              <a:rPr lang="fr-FR" dirty="0"/>
              <a:t>Maintien d’un siège pour un membre de l’IGAS </a:t>
            </a:r>
          </a:p>
          <a:p>
            <a:pPr>
              <a:buFontTx/>
              <a:buChar char="-"/>
            </a:pPr>
            <a:r>
              <a:rPr lang="fr-FR" dirty="0"/>
              <a:t>Maintien d’un siège pour un membre du secrétariat général du ministère des affaires sociales</a:t>
            </a:r>
          </a:p>
          <a:p>
            <a:pPr>
              <a:buFontTx/>
              <a:buChar char="-"/>
            </a:pPr>
            <a:r>
              <a:rPr lang="fr-FR" dirty="0"/>
              <a:t>2 autres représentants du ministère au lieu de 5 actuellement (dont deux étaient réservés à la MNC)</a:t>
            </a:r>
          </a:p>
          <a:p>
            <a:pPr>
              <a:buFontTx/>
              <a:buChar char="-"/>
            </a:pPr>
            <a:endParaRPr lang="fr-FR" dirty="0"/>
          </a:p>
        </p:txBody>
      </p:sp>
      <p:sp>
        <p:nvSpPr>
          <p:cNvPr id="3" name="Espace réservé de la date 2"/>
          <p:cNvSpPr>
            <a:spLocks noGrp="1"/>
          </p:cNvSpPr>
          <p:nvPr>
            <p:ph type="dt" sz="half" idx="10"/>
          </p:nvPr>
        </p:nvSpPr>
        <p:spPr/>
        <p:txBody>
          <a:bodyPr/>
          <a:lstStyle/>
          <a:p>
            <a:fld id="{05ED2FD2-FC14-4BFB-BC19-F49B9F6B197A}" type="datetime1">
              <a:rPr lang="fr-FR" smtClean="0"/>
              <a:pPr/>
              <a:t>02/10/2023</a:t>
            </a:fld>
            <a:endParaRPr lang="fr-FR" dirty="0"/>
          </a:p>
        </p:txBody>
      </p:sp>
      <p:sp>
        <p:nvSpPr>
          <p:cNvPr id="5" name="Titre 4"/>
          <p:cNvSpPr>
            <a:spLocks noGrp="1"/>
          </p:cNvSpPr>
          <p:nvPr>
            <p:ph type="title"/>
          </p:nvPr>
        </p:nvSpPr>
        <p:spPr/>
        <p:txBody>
          <a:bodyPr/>
          <a:lstStyle/>
          <a:p>
            <a:r>
              <a:rPr lang="fr-FR" dirty="0"/>
              <a:t>Modification de la représentation de l’Etat</a:t>
            </a:r>
          </a:p>
        </p:txBody>
      </p:sp>
      <p:sp>
        <p:nvSpPr>
          <p:cNvPr id="6" name="Espace réservé du texte 6"/>
          <p:cNvSpPr txBox="1">
            <a:spLocks/>
          </p:cNvSpPr>
          <p:nvPr/>
        </p:nvSpPr>
        <p:spPr>
          <a:xfrm>
            <a:off x="506053" y="1255594"/>
            <a:ext cx="11179891" cy="492416"/>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spcAft>
                <a:spcPts val="600"/>
              </a:spcAft>
              <a:buFontTx/>
              <a:buNone/>
              <a:defRPr lang="fr-FR" sz="2000" b="0" kern="1200">
                <a:solidFill>
                  <a:schemeClr val="bg2">
                    <a:lumMod val="50000"/>
                  </a:schemeClr>
                </a:solidFill>
                <a:latin typeface="Marianne Medium" panose="02000000000000000000" pitchFamily="2" charset="0"/>
                <a:ea typeface="+mn-ea"/>
                <a:cs typeface="+mn-cs"/>
              </a:defRPr>
            </a:lvl1pPr>
            <a:lvl2pPr marL="685800" indent="-228600" algn="l" defTabSz="914400" rtl="0" eaLnBrk="1" latinLnBrk="0" hangingPunct="1">
              <a:lnSpc>
                <a:spcPct val="100000"/>
              </a:lnSpc>
              <a:spcBef>
                <a:spcPts val="500"/>
              </a:spcBef>
              <a:spcAft>
                <a:spcPts val="600"/>
              </a:spcAft>
              <a:buFont typeface="Arial" panose="020B0604020202020204" pitchFamily="34" charset="0"/>
              <a:buChar char="•"/>
              <a:defRPr lang="fr-FR" sz="1800" kern="1200" dirty="0" smtClean="0">
                <a:solidFill>
                  <a:schemeClr val="tx1"/>
                </a:solidFill>
                <a:latin typeface="Marianne" panose="02000000000000000000" pitchFamily="2" charset="0"/>
                <a:ea typeface="+mn-ea"/>
                <a:cs typeface="+mn-cs"/>
              </a:defRPr>
            </a:lvl2pPr>
            <a:lvl3pPr marL="1143000" indent="-228600" algn="l" defTabSz="914400" rtl="0" eaLnBrk="1" latinLnBrk="0" hangingPunct="1">
              <a:lnSpc>
                <a:spcPct val="100000"/>
              </a:lnSpc>
              <a:spcBef>
                <a:spcPts val="500"/>
              </a:spcBef>
              <a:spcAft>
                <a:spcPts val="600"/>
              </a:spcAft>
              <a:buFont typeface="Arial" panose="020B0604020202020204" pitchFamily="34" charset="0"/>
              <a:buChar char="•"/>
              <a:defRPr lang="fr-FR" sz="1600" kern="1200" dirty="0" smtClean="0">
                <a:solidFill>
                  <a:schemeClr val="tx1"/>
                </a:solidFill>
                <a:latin typeface="Marianne" panose="020000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dirty="0">
                <a:solidFill>
                  <a:schemeClr val="accent6"/>
                </a:solidFill>
              </a:rPr>
              <a:t>La représentation de l’Etat au sein de la commission est modifiée :</a:t>
            </a:r>
          </a:p>
        </p:txBody>
      </p:sp>
    </p:spTree>
    <p:extLst>
      <p:ext uri="{BB962C8B-B14F-4D97-AF65-F5344CB8AC3E}">
        <p14:creationId xmlns:p14="http://schemas.microsoft.com/office/powerpoint/2010/main" val="1266945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pPr algn="ctr"/>
            <a:r>
              <a:rPr lang="fr-FR" cap="all" dirty="0">
                <a:latin typeface="Marianne ExtraBold" panose="02000000000000000000" pitchFamily="2" charset="0"/>
              </a:rPr>
              <a:t>Merci de votre attention</a:t>
            </a:r>
            <a:endParaRPr lang="fr-FR" sz="2400" cap="none" dirty="0">
              <a:latin typeface="Marianne" panose="02000000000000000000" pitchFamily="2" charset="0"/>
            </a:endParaRPr>
          </a:p>
        </p:txBody>
      </p:sp>
      <p:sp>
        <p:nvSpPr>
          <p:cNvPr id="4" name="Sous-titre 3"/>
          <p:cNvSpPr>
            <a:spLocks noGrp="1"/>
          </p:cNvSpPr>
          <p:nvPr>
            <p:ph type="subTitle" idx="1"/>
          </p:nvPr>
        </p:nvSpPr>
        <p:spPr/>
        <p:txBody>
          <a:bodyPr/>
          <a:lstStyle/>
          <a:p>
            <a:endParaRPr lang="fr-FR"/>
          </a:p>
        </p:txBody>
      </p:sp>
    </p:spTree>
    <p:extLst>
      <p:ext uri="{BB962C8B-B14F-4D97-AF65-F5344CB8AC3E}">
        <p14:creationId xmlns:p14="http://schemas.microsoft.com/office/powerpoint/2010/main" val="279155191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 id="{9020DA88-E542-46F7-8D3A-D933AC4ABF3E}" vid="{CE13971C-8484-488F-AABC-D89CBC043DA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DSS</Template>
  <TotalTime>549</TotalTime>
  <Words>760</Words>
  <Application>Microsoft Office PowerPoint</Application>
  <PresentationFormat>Grand écran</PresentationFormat>
  <Paragraphs>81</Paragraphs>
  <Slides>9</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9</vt:i4>
      </vt:variant>
    </vt:vector>
  </HeadingPairs>
  <TitlesOfParts>
    <vt:vector size="17" baseType="lpstr">
      <vt:lpstr>Arial</vt:lpstr>
      <vt:lpstr>Calibri</vt:lpstr>
      <vt:lpstr>Marianne</vt:lpstr>
      <vt:lpstr>Marianne ExtraBold</vt:lpstr>
      <vt:lpstr>Marianne Light</vt:lpstr>
      <vt:lpstr>Marianne Medium</vt:lpstr>
      <vt:lpstr>Wingdings</vt:lpstr>
      <vt:lpstr>Thème Office</vt:lpstr>
      <vt:lpstr>évolution de la liste d’aptitude</vt:lpstr>
      <vt:lpstr>Rappel de la réforme précédente</vt:lpstr>
      <vt:lpstr>Un calendrier dynamisé</vt:lpstr>
      <vt:lpstr>Un calendrier dynamisé</vt:lpstr>
      <vt:lpstr>Schéma du nouveau processus</vt:lpstr>
      <vt:lpstr>Évaluations </vt:lpstr>
      <vt:lpstr>Recevabilité en L 1-2</vt:lpstr>
      <vt:lpstr>Modification de la représentation de l’Etat</vt:lpstr>
      <vt:lpstr>Merci de votre attention</vt:lpstr>
    </vt:vector>
  </TitlesOfParts>
  <Company>BPT/DNUM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WILLIAMS, Maud (DSS/SD4/4B)</dc:creator>
  <cp:lastModifiedBy>Emmanuelle SOUSTRE</cp:lastModifiedBy>
  <cp:revision>50</cp:revision>
  <dcterms:created xsi:type="dcterms:W3CDTF">2023-06-22T16:34:05Z</dcterms:created>
  <dcterms:modified xsi:type="dcterms:W3CDTF">2023-10-02T10:17:58Z</dcterms:modified>
</cp:coreProperties>
</file>